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</p:sldMasterIdLst>
  <p:notesMasterIdLst>
    <p:notesMasterId r:id="rId23"/>
  </p:notesMasterIdLst>
  <p:sldIdLst>
    <p:sldId id="256" r:id="rId2"/>
    <p:sldId id="286" r:id="rId3"/>
    <p:sldId id="280" r:id="rId4"/>
    <p:sldId id="288" r:id="rId5"/>
    <p:sldId id="265" r:id="rId6"/>
    <p:sldId id="285" r:id="rId7"/>
    <p:sldId id="259" r:id="rId8"/>
    <p:sldId id="281" r:id="rId9"/>
    <p:sldId id="282" r:id="rId10"/>
    <p:sldId id="294" r:id="rId11"/>
    <p:sldId id="295" r:id="rId12"/>
    <p:sldId id="290" r:id="rId13"/>
    <p:sldId id="296" r:id="rId14"/>
    <p:sldId id="291" r:id="rId15"/>
    <p:sldId id="297" r:id="rId16"/>
    <p:sldId id="300" r:id="rId17"/>
    <p:sldId id="268" r:id="rId18"/>
    <p:sldId id="298" r:id="rId19"/>
    <p:sldId id="258" r:id="rId20"/>
    <p:sldId id="299" r:id="rId21"/>
    <p:sldId id="271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90" y="150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4971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594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48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120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324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94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078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897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342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850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630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44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331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753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55320d76d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55320d76d5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06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70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270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540b6adc3_2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540b6adc3_2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182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540b6adc3_2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540b6adc3_2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610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7580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684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03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AFA8D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18475" y="3119750"/>
            <a:ext cx="87069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5480125" y="37723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_1_1_2">
    <p:bg>
      <p:bgPr>
        <a:solidFill>
          <a:srgbClr val="AFA8D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4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_1_1_2_1">
    <p:bg>
      <p:bgPr>
        <a:solidFill>
          <a:srgbClr val="AFA8D0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2699100" y="1261125"/>
            <a:ext cx="37458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_1_1_2_1_1_1_1_1_1">
    <p:bg>
      <p:bgPr>
        <a:solidFill>
          <a:srgbClr val="AFA8D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_1_1_2_3">
    <p:bg>
      <p:bgPr>
        <a:solidFill>
          <a:srgbClr val="AFA8D0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1776125" y="0"/>
            <a:ext cx="7256070" cy="48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CUSTOM_1_1_1_2_2_1">
    <p:bg>
      <p:bgPr>
        <a:solidFill>
          <a:srgbClr val="AFA8D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5">
  <p:cSld name="CUSTOM_1_1_1_2_2_1_1">
    <p:bg>
      <p:bgPr>
        <a:solidFill>
          <a:srgbClr val="AFA8D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2202" y="0"/>
            <a:ext cx="5851430" cy="41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">
    <p:bg>
      <p:bgPr>
        <a:solidFill>
          <a:srgbClr val="AFA8D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FA8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58" r:id="rId5"/>
    <p:sldLayoutId id="2147483659" r:id="rId6"/>
    <p:sldLayoutId id="2147483666" r:id="rId7"/>
    <p:sldLayoutId id="2147483671" r:id="rId8"/>
    <p:sldLayoutId id="2147483672" r:id="rId9"/>
    <p:sldLayoutId id="214748367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8.png"/><Relationship Id="rId2" Type="http://schemas.microsoft.com/office/2007/relationships/media" Target="../media/media15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media16.m4a"/><Relationship Id="rId7" Type="http://schemas.openxmlformats.org/officeDocument/2006/relationships/image" Target="../media/image20.jpg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8.m4a"/><Relationship Id="rId7" Type="http://schemas.openxmlformats.org/officeDocument/2006/relationships/image" Target="../media/image15.jp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0"/>
          <p:cNvPicPr preferRelativeResize="0"/>
          <p:nvPr/>
        </p:nvPicPr>
        <p:blipFill rotWithShape="1">
          <a:blip r:embed="rId5">
            <a:alphaModFix/>
          </a:blip>
          <a:srcRect r="31266"/>
          <a:stretch/>
        </p:blipFill>
        <p:spPr>
          <a:xfrm>
            <a:off x="0" y="-25"/>
            <a:ext cx="628502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1600" y="91118"/>
            <a:ext cx="54638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</a:t>
            </a:r>
            <a:r>
              <a:rPr lang="sl-SI" sz="4800" b="1" dirty="0" smtClean="0">
                <a:solidFill>
                  <a:srgbClr val="002060"/>
                </a:solidFill>
              </a:rPr>
              <a:t>ČLOVEŠKO TELO</a:t>
            </a:r>
          </a:p>
          <a:p>
            <a:endParaRPr lang="sl-SI" dirty="0"/>
          </a:p>
        </p:txBody>
      </p:sp>
      <p:sp>
        <p:nvSpPr>
          <p:cNvPr id="5" name="TextBox 4"/>
          <p:cNvSpPr txBox="1"/>
          <p:nvPr/>
        </p:nvSpPr>
        <p:spPr>
          <a:xfrm>
            <a:off x="5294488" y="742293"/>
            <a:ext cx="3646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>
                <a:solidFill>
                  <a:srgbClr val="002060"/>
                </a:solidFill>
              </a:rPr>
              <a:t>Človeško telo je „čudovit stroj“, ki, če je vse lepo in prav, brezhibno deluje.</a:t>
            </a:r>
          </a:p>
          <a:p>
            <a:pPr algn="ctr"/>
            <a:r>
              <a:rPr lang="sl-SI" sz="2000" dirty="0" smtClean="0">
                <a:solidFill>
                  <a:srgbClr val="002060"/>
                </a:solidFill>
              </a:rPr>
              <a:t>Če smo z njim dovolj prijazni – nas uboga.</a:t>
            </a:r>
          </a:p>
          <a:p>
            <a:pPr algn="ctr"/>
            <a:r>
              <a:rPr lang="sl-SI" sz="2000" dirty="0" smtClean="0">
                <a:solidFill>
                  <a:srgbClr val="002060"/>
                </a:solidFill>
              </a:rPr>
              <a:t>Če pa ga preveč hranimo s slabimi navadami (nezdrava hrana, preveč poležavanja, preveč igranja igric in gledanja televizije…), nas včasih malo okrega. Takrat lahko zbolimo, smo slabe volje ali nimamo zadosti energije za vsakdanja opravila.</a:t>
            </a:r>
            <a:endParaRPr lang="sl-SI" sz="2000" dirty="0">
              <a:solidFill>
                <a:srgbClr val="002060"/>
              </a:solidFill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61"/>
    </mc:Choice>
    <mc:Fallback xmlns="">
      <p:transition spd="slow" advTm="47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p54"/>
          <p:cNvPicPr preferRelativeResize="0"/>
          <p:nvPr/>
        </p:nvPicPr>
        <p:blipFill rotWithShape="1">
          <a:blip r:embed="rId5">
            <a:alphaModFix/>
          </a:blip>
          <a:srcRect l="33326" r="37168"/>
          <a:stretch/>
        </p:blipFill>
        <p:spPr>
          <a:xfrm>
            <a:off x="315686" y="1627116"/>
            <a:ext cx="1959428" cy="33219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142897" y="1526286"/>
            <a:ext cx="3659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b="1" dirty="0" smtClean="0">
                <a:solidFill>
                  <a:srgbClr val="002060"/>
                </a:solidFill>
              </a:rPr>
              <a:t>*Z desno roko rahlo „tapkaj“ po licu in hkrati z levo roko po trebuhu.</a:t>
            </a:r>
          </a:p>
          <a:p>
            <a:pPr algn="ctr">
              <a:lnSpc>
                <a:spcPct val="150000"/>
              </a:lnSpc>
            </a:pPr>
            <a:endParaRPr lang="sl-SI" sz="20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02311" y="600809"/>
            <a:ext cx="547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>
                <a:solidFill>
                  <a:srgbClr val="FFFF00"/>
                </a:solidFill>
              </a:rPr>
              <a:t>KAJ ČUTI MOJA KOŽA?</a:t>
            </a:r>
            <a:endParaRPr lang="sl-SI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311" y="253372"/>
            <a:ext cx="2301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FFFF00"/>
                </a:solidFill>
              </a:rPr>
              <a:t>Športna pavza številka 2</a:t>
            </a:r>
            <a:endParaRPr lang="sl-SI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6323" y="3018034"/>
            <a:ext cx="30197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b="1" dirty="0" smtClean="0">
                <a:solidFill>
                  <a:srgbClr val="002060"/>
                </a:solidFill>
              </a:rPr>
              <a:t>*Levo roko daj za kratek čas pod mrzlo vodo, nato se z njo pobožaj po licu.</a:t>
            </a:r>
          </a:p>
          <a:p>
            <a:pPr algn="ctr">
              <a:lnSpc>
                <a:spcPct val="150000"/>
              </a:lnSpc>
            </a:pPr>
            <a:endParaRPr lang="sl-SI" sz="2000" b="1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39"/>
    </mc:Choice>
    <mc:Fallback xmlns="">
      <p:transition spd="slow" advTm="4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p54"/>
          <p:cNvPicPr preferRelativeResize="0"/>
          <p:nvPr/>
        </p:nvPicPr>
        <p:blipFill rotWithShape="1">
          <a:blip r:embed="rId5">
            <a:alphaModFix/>
          </a:blip>
          <a:srcRect l="33326" r="37168"/>
          <a:stretch/>
        </p:blipFill>
        <p:spPr>
          <a:xfrm>
            <a:off x="1453800" y="1548574"/>
            <a:ext cx="1742450" cy="33219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20219" y="3705854"/>
            <a:ext cx="652497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000" b="1" dirty="0" smtClean="0">
                <a:solidFill>
                  <a:srgbClr val="002060"/>
                </a:solidFill>
              </a:rPr>
              <a:t>*Prosi nekoga, da te poboža po zgornji strani dlani.</a:t>
            </a:r>
            <a:endParaRPr lang="sl-SI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8681" y="2440626"/>
            <a:ext cx="3223666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000" b="1" dirty="0" smtClean="0">
                <a:solidFill>
                  <a:srgbClr val="002060"/>
                </a:solidFill>
              </a:rPr>
              <a:t>*Na mestu teči 3 minute.</a:t>
            </a:r>
            <a:endParaRPr lang="sl-SI" sz="2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4789" y="344403"/>
            <a:ext cx="3659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b="1" dirty="0" smtClean="0">
                <a:solidFill>
                  <a:srgbClr val="002060"/>
                </a:solidFill>
              </a:rPr>
              <a:t>*Z desno roko rahlo „tapkaj“ po licu, z levo roko pa istočasno kroži po trebuhu.</a:t>
            </a:r>
          </a:p>
          <a:p>
            <a:pPr algn="ctr">
              <a:lnSpc>
                <a:spcPct val="150000"/>
              </a:lnSpc>
            </a:pPr>
            <a:endParaRPr lang="sl-SI" sz="2000" b="1" dirty="0" smtClean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089" y="344403"/>
            <a:ext cx="264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chemeClr val="tx1"/>
                </a:solidFill>
              </a:rPr>
              <a:t>*Nekoga objemi.</a:t>
            </a:r>
            <a:endParaRPr lang="sl-SI" sz="2400" b="1" dirty="0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73"/>
    </mc:Choice>
    <mc:Fallback xmlns="">
      <p:transition spd="slow" advTm="5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713" y="337458"/>
            <a:ext cx="635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>
                <a:solidFill>
                  <a:srgbClr val="660033"/>
                </a:solidFill>
              </a:rPr>
              <a:t>KOSTI</a:t>
            </a:r>
            <a:r>
              <a:rPr lang="sl-SI" sz="3600" b="1" dirty="0" smtClean="0">
                <a:solidFill>
                  <a:srgbClr val="C00000"/>
                </a:solidFill>
              </a:rPr>
              <a:t> sestavljajo OKOSTJE</a:t>
            </a:r>
            <a:endParaRPr lang="sl-SI" sz="3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86541"/>
            <a:ext cx="6487886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400" dirty="0" smtClean="0"/>
              <a:t>Kosti dajejo  našemu telesu oporo, trdnost.</a:t>
            </a:r>
          </a:p>
          <a:p>
            <a:pPr algn="ctr">
              <a:lnSpc>
                <a:spcPct val="150000"/>
              </a:lnSpc>
            </a:pPr>
            <a:r>
              <a:rPr lang="sl-SI" sz="2400" dirty="0" smtClean="0"/>
              <a:t>Sodelujejo pri premikanju.</a:t>
            </a:r>
          </a:p>
          <a:p>
            <a:pPr algn="ctr">
              <a:lnSpc>
                <a:spcPct val="150000"/>
              </a:lnSpc>
            </a:pPr>
            <a:r>
              <a:rPr lang="sl-SI" sz="2400" dirty="0" smtClean="0"/>
              <a:t>Varujejo notranje organe </a:t>
            </a:r>
          </a:p>
          <a:p>
            <a:pPr algn="ctr">
              <a:lnSpc>
                <a:spcPct val="150000"/>
              </a:lnSpc>
            </a:pPr>
            <a:r>
              <a:rPr lang="sl-SI" sz="2000" dirty="0" smtClean="0"/>
              <a:t>(lobanja varuje možgane, rebra varujejo pljuča in srce).</a:t>
            </a:r>
          </a:p>
          <a:p>
            <a:pPr algn="ctr">
              <a:lnSpc>
                <a:spcPct val="150000"/>
              </a:lnSpc>
            </a:pPr>
            <a:r>
              <a:rPr lang="sl-SI" sz="2400" dirty="0" smtClean="0"/>
              <a:t>Naše okostje sestavlja več kot 200 kosti.</a:t>
            </a:r>
          </a:p>
          <a:p>
            <a:pPr>
              <a:lnSpc>
                <a:spcPct val="150000"/>
              </a:lnSpc>
            </a:pPr>
            <a:endParaRPr lang="sl-S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 t="-424" r="19551"/>
          <a:stretch/>
        </p:blipFill>
        <p:spPr>
          <a:xfrm>
            <a:off x="6607629" y="-21771"/>
            <a:ext cx="2536371" cy="51652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55"/>
    </mc:Choice>
    <mc:Fallback xmlns="">
      <p:transition spd="slow" advTm="42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p54"/>
          <p:cNvPicPr preferRelativeResize="0"/>
          <p:nvPr/>
        </p:nvPicPr>
        <p:blipFill rotWithShape="1">
          <a:blip r:embed="rId5">
            <a:alphaModFix/>
          </a:blip>
          <a:srcRect l="33326" r="37168"/>
          <a:stretch/>
        </p:blipFill>
        <p:spPr>
          <a:xfrm>
            <a:off x="315686" y="1627116"/>
            <a:ext cx="1959428" cy="332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02311" y="600809"/>
            <a:ext cx="547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>
                <a:solidFill>
                  <a:srgbClr val="FFFF00"/>
                </a:solidFill>
              </a:rPr>
              <a:t>PLES ROBOTKOV</a:t>
            </a:r>
            <a:endParaRPr lang="sl-SI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311" y="253372"/>
            <a:ext cx="2301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FFFF00"/>
                </a:solidFill>
              </a:rPr>
              <a:t>Športna pavza številka 3</a:t>
            </a:r>
            <a:endParaRPr lang="sl-SI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7831" y="1810749"/>
            <a:ext cx="4230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b="1" dirty="0" smtClean="0">
                <a:solidFill>
                  <a:srgbClr val="002060"/>
                </a:solidFill>
              </a:rPr>
              <a:t>Predstavljaj si, da je tvoje okostje velik robot.</a:t>
            </a:r>
          </a:p>
          <a:p>
            <a:pPr algn="ctr">
              <a:lnSpc>
                <a:spcPct val="150000"/>
              </a:lnSpc>
            </a:pPr>
            <a:endParaRPr lang="sl-SI" sz="20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796988" y="3700631"/>
            <a:ext cx="5346551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b="1" dirty="0" smtClean="0">
                <a:solidFill>
                  <a:srgbClr val="002060"/>
                </a:solidFill>
              </a:rPr>
              <a:t>Zavrti si svojo najljubšo skladbo in zapleši </a:t>
            </a:r>
            <a:r>
              <a:rPr lang="sl-SI" sz="2000" b="1" dirty="0">
                <a:solidFill>
                  <a:srgbClr val="002060"/>
                </a:solidFill>
              </a:rPr>
              <a:t>tako, kot misliš, da bi plesal tvoj robot.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2"/>
    </mc:Choice>
    <mc:Fallback>
      <p:transition spd="slow" advTm="20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714" y="33745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>
                <a:solidFill>
                  <a:srgbClr val="660033"/>
                </a:solidFill>
              </a:rPr>
              <a:t>MIŠICE</a:t>
            </a:r>
            <a:endParaRPr lang="sl-SI" sz="3600" b="1" dirty="0">
              <a:solidFill>
                <a:srgbClr val="6600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86541"/>
            <a:ext cx="682994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400" dirty="0" smtClean="0"/>
              <a:t>Mišice so pritrjene na kosti.</a:t>
            </a:r>
          </a:p>
          <a:p>
            <a:pPr algn="ctr">
              <a:lnSpc>
                <a:spcPct val="150000"/>
              </a:lnSpc>
            </a:pPr>
            <a:r>
              <a:rPr lang="sl-SI" sz="2400" dirty="0" smtClean="0"/>
              <a:t>Skupaj s kostmi nam omogočajo gibanje.</a:t>
            </a:r>
          </a:p>
          <a:p>
            <a:pPr algn="ctr">
              <a:lnSpc>
                <a:spcPct val="150000"/>
              </a:lnSpc>
            </a:pPr>
            <a:r>
              <a:rPr lang="sl-SI" sz="2400" dirty="0" smtClean="0"/>
              <a:t>Pomembno je treniranje mišic (vadba).</a:t>
            </a:r>
          </a:p>
          <a:p>
            <a:pPr algn="ctr">
              <a:lnSpc>
                <a:spcPct val="150000"/>
              </a:lnSpc>
            </a:pPr>
            <a:r>
              <a:rPr lang="sl-SI" sz="2400" dirty="0" smtClean="0"/>
              <a:t>Tudi naše srce je mišica.</a:t>
            </a:r>
          </a:p>
          <a:p>
            <a:pPr>
              <a:lnSpc>
                <a:spcPct val="150000"/>
              </a:lnSpc>
            </a:pPr>
            <a:endParaRPr lang="sl-SI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9" t="-422" r="26296" b="-1"/>
          <a:stretch/>
        </p:blipFill>
        <p:spPr>
          <a:xfrm>
            <a:off x="6727371" y="-21770"/>
            <a:ext cx="2416629" cy="516527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5"/>
    </mc:Choice>
    <mc:Fallback xmlns="">
      <p:transition spd="slow" advTm="29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p54"/>
          <p:cNvPicPr preferRelativeResize="0"/>
          <p:nvPr/>
        </p:nvPicPr>
        <p:blipFill rotWithShape="1">
          <a:blip r:embed="rId6">
            <a:alphaModFix/>
          </a:blip>
          <a:srcRect l="33326" r="37168"/>
          <a:stretch/>
        </p:blipFill>
        <p:spPr>
          <a:xfrm>
            <a:off x="315686" y="1627116"/>
            <a:ext cx="1959428" cy="332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02311" y="600809"/>
            <a:ext cx="547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>
                <a:solidFill>
                  <a:srgbClr val="FFFF00"/>
                </a:solidFill>
              </a:rPr>
              <a:t>MOJE MIŠICE</a:t>
            </a:r>
            <a:endParaRPr lang="sl-SI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311" y="253372"/>
            <a:ext cx="2301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FFFF00"/>
                </a:solidFill>
              </a:rPr>
              <a:t>Športna pavza številka 4</a:t>
            </a:r>
            <a:endParaRPr lang="sl-SI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8314" y="1627116"/>
            <a:ext cx="3984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b="1" dirty="0" smtClean="0">
                <a:solidFill>
                  <a:srgbClr val="002060"/>
                </a:solidFill>
              </a:rPr>
              <a:t>*V roke primi manjšo žogico in jo močno stisni. Kaj se dogaja z mišicami na roki? Potipaj.</a:t>
            </a:r>
          </a:p>
          <a:p>
            <a:pPr algn="ctr">
              <a:lnSpc>
                <a:spcPct val="150000"/>
              </a:lnSpc>
            </a:pPr>
            <a:endParaRPr lang="sl-SI" sz="20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497284" y="655475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002060"/>
                </a:solidFill>
              </a:rPr>
              <a:t>*Naredi 10 počepov.</a:t>
            </a:r>
            <a:endParaRPr lang="sl-SI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2286" y="3452772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002060"/>
                </a:solidFill>
              </a:rPr>
              <a:t>*Naredi 20 poskokov.</a:t>
            </a:r>
            <a:endParaRPr lang="sl-SI" sz="2000" b="1" dirty="0">
              <a:solidFill>
                <a:srgbClr val="00206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2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03"/>
    </mc:Choice>
    <mc:Fallback xmlns="">
      <p:transition spd="slow" advTm="36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p54"/>
          <p:cNvPicPr preferRelativeResize="0"/>
          <p:nvPr/>
        </p:nvPicPr>
        <p:blipFill rotWithShape="1">
          <a:blip r:embed="rId6">
            <a:alphaModFix/>
          </a:blip>
          <a:srcRect l="33326" r="37168"/>
          <a:stretch/>
        </p:blipFill>
        <p:spPr>
          <a:xfrm>
            <a:off x="-117125" y="1764077"/>
            <a:ext cx="1959428" cy="332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08879" y="192020"/>
            <a:ext cx="4728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solidFill>
                  <a:srgbClr val="002060"/>
                </a:solidFill>
              </a:rPr>
              <a:t>Naredi še ti dve vaji:</a:t>
            </a:r>
            <a:endParaRPr lang="sl-SI" sz="2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05" y="0"/>
            <a:ext cx="3701527" cy="2961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60" y="2592593"/>
            <a:ext cx="3476923" cy="2313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7007" y="2964630"/>
            <a:ext cx="327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20 krat zamenjaj nogi, </a:t>
            </a:r>
          </a:p>
          <a:p>
            <a:pPr algn="ctr"/>
            <a:r>
              <a:rPr lang="sl-SI" dirty="0" smtClean="0"/>
              <a:t>nato počivaj in ponovi vajo.</a:t>
            </a:r>
            <a:endParaRPr lang="sl-SI" dirty="0"/>
          </a:p>
        </p:txBody>
      </p:sp>
      <p:sp>
        <p:nvSpPr>
          <p:cNvPr id="11" name="TextBox 10"/>
          <p:cNvSpPr txBox="1"/>
          <p:nvPr/>
        </p:nvSpPr>
        <p:spPr>
          <a:xfrm>
            <a:off x="5071783" y="4383107"/>
            <a:ext cx="3076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 tem položaju preštej do 20, </a:t>
            </a:r>
          </a:p>
          <a:p>
            <a:r>
              <a:rPr lang="sl-SI" dirty="0" smtClean="0"/>
              <a:t>nato počivaj in ponovi vajo.</a:t>
            </a:r>
            <a:endParaRPr lang="sl-SI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7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77"/>
    </mc:Choice>
    <mc:Fallback xmlns="">
      <p:transition spd="slow" advTm="55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3914" y="250370"/>
            <a:ext cx="862148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FFFF00"/>
                </a:solidFill>
              </a:rPr>
              <a:t>ZANIMIVOSTI O NAŠEM TELESU</a:t>
            </a:r>
          </a:p>
          <a:p>
            <a:endParaRPr lang="sl-SI" sz="2000" dirty="0"/>
          </a:p>
          <a:p>
            <a:endParaRPr lang="sl-SI" sz="2000" b="1" dirty="0" smtClean="0">
              <a:solidFill>
                <a:srgbClr val="FFC000"/>
              </a:solidFill>
            </a:endParaRPr>
          </a:p>
          <a:p>
            <a:r>
              <a:rPr lang="sl-S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vedel, </a:t>
            </a:r>
            <a:r>
              <a:rPr lang="sl-SI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 samo zato, da </a:t>
            </a:r>
            <a:r>
              <a:rPr lang="sl-S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vstaneš </a:t>
            </a:r>
            <a:r>
              <a:rPr lang="sl-SI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se </a:t>
            </a:r>
            <a:r>
              <a:rPr lang="sl-S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obdržiš </a:t>
            </a:r>
            <a:r>
              <a:rPr lang="sl-SI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nogah, </a:t>
            </a:r>
            <a:r>
              <a:rPr lang="sl-S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uporabiš </a:t>
            </a:r>
            <a:r>
              <a:rPr lang="sl-SI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okoli 300 mišic? </a:t>
            </a:r>
            <a:endParaRPr lang="sl-SI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sl-SI" sz="2000" dirty="0" smtClean="0"/>
          </a:p>
          <a:p>
            <a:endParaRPr lang="sl-SI" sz="2000" dirty="0"/>
          </a:p>
          <a:p>
            <a:endParaRPr lang="sl-SI" sz="2000" dirty="0"/>
          </a:p>
          <a:p>
            <a:r>
              <a:rPr lang="sl-SI" sz="2000" b="1" dirty="0"/>
              <a:t>Največja mišica v človeškem telesu</a:t>
            </a:r>
            <a:r>
              <a:rPr lang="sl-SI" sz="2000" dirty="0"/>
              <a:t> </a:t>
            </a:r>
            <a:r>
              <a:rPr lang="sl-SI" sz="2000" b="1" dirty="0" smtClean="0"/>
              <a:t>je zadnjična </a:t>
            </a:r>
            <a:r>
              <a:rPr lang="sl-SI" sz="2000" b="1" dirty="0"/>
              <a:t>mišica</a:t>
            </a:r>
            <a:r>
              <a:rPr lang="sl-SI" sz="2000" dirty="0"/>
              <a:t>. </a:t>
            </a:r>
            <a:endParaRPr lang="sl-SI" sz="2000" dirty="0" smtClean="0"/>
          </a:p>
          <a:p>
            <a:r>
              <a:rPr lang="sl-SI" sz="2000" b="1" dirty="0" smtClean="0"/>
              <a:t>Najmočnejša</a:t>
            </a:r>
            <a:r>
              <a:rPr lang="sl-SI" sz="2000" b="1" dirty="0"/>
              <a:t>, glede na velikost, pa je jezik</a:t>
            </a:r>
            <a:r>
              <a:rPr lang="sl-SI" sz="2000" b="1" dirty="0" smtClean="0"/>
              <a:t>.</a:t>
            </a:r>
          </a:p>
          <a:p>
            <a:endParaRPr lang="sl-SI" sz="2000" b="1" dirty="0"/>
          </a:p>
          <a:p>
            <a:endParaRPr lang="sl-SI" sz="2000" b="1" dirty="0" smtClean="0"/>
          </a:p>
          <a:p>
            <a:endParaRPr lang="sl-SI" sz="2000" b="1" dirty="0"/>
          </a:p>
          <a:p>
            <a:endParaRPr lang="sl-SI" sz="20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9"/>
    </mc:Choice>
    <mc:Fallback xmlns="">
      <p:transition spd="slow" advTm="25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3029" y="304800"/>
            <a:ext cx="839288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endParaRPr lang="sl-SI" dirty="0" smtClean="0"/>
          </a:p>
          <a:p>
            <a:r>
              <a:rPr lang="sl-SI" sz="2000" b="1" dirty="0"/>
              <a:t>Če bi </a:t>
            </a:r>
            <a:r>
              <a:rPr lang="sl-SI" sz="2000" b="1" dirty="0" smtClean="0"/>
              <a:t>imel </a:t>
            </a:r>
            <a:r>
              <a:rPr lang="sl-SI" sz="2000" b="1" dirty="0"/>
              <a:t>popolnoma suh jezik, ne bi </a:t>
            </a:r>
            <a:r>
              <a:rPr lang="sl-SI" sz="2000" b="1" dirty="0" smtClean="0"/>
              <a:t>okušal </a:t>
            </a:r>
            <a:r>
              <a:rPr lang="sl-SI" sz="2000" b="1" dirty="0"/>
              <a:t>ničesar. </a:t>
            </a:r>
            <a:endParaRPr lang="sl-SI" sz="2000" dirty="0"/>
          </a:p>
          <a:p>
            <a:endParaRPr lang="sl-SI" sz="2000" dirty="0"/>
          </a:p>
          <a:p>
            <a:endParaRPr lang="sl-SI" sz="2000" b="1" dirty="0" smtClean="0"/>
          </a:p>
          <a:p>
            <a:r>
              <a:rPr lang="pl-PL" sz="2000" b="1" dirty="0"/>
              <a:t>K</a:t>
            </a:r>
            <a:r>
              <a:rPr lang="pl-PL" sz="2000" b="1" dirty="0" smtClean="0"/>
              <a:t>azalec je najbolj </a:t>
            </a:r>
            <a:r>
              <a:rPr lang="pl-PL" sz="2000" b="1" dirty="0"/>
              <a:t>občutljiv prst na </a:t>
            </a:r>
            <a:r>
              <a:rPr lang="pl-PL" sz="2000" b="1" dirty="0" smtClean="0"/>
              <a:t>roki.</a:t>
            </a:r>
            <a:endParaRPr lang="sl-SI" sz="2000" b="1" dirty="0"/>
          </a:p>
          <a:p>
            <a:endParaRPr lang="sl-SI" sz="2000" b="1" dirty="0" smtClean="0"/>
          </a:p>
          <a:p>
            <a:endParaRPr lang="sl-SI" sz="2000" b="1" dirty="0"/>
          </a:p>
          <a:p>
            <a:r>
              <a:rPr lang="sl-SI" sz="2000" b="1" dirty="0"/>
              <a:t>V življenju </a:t>
            </a:r>
            <a:r>
              <a:rPr lang="sl-SI" sz="2000" b="1" dirty="0" smtClean="0"/>
              <a:t>proizvedeš </a:t>
            </a:r>
            <a:r>
              <a:rPr lang="sl-SI" sz="2000" b="1" dirty="0"/>
              <a:t>toliko sline, da bi lahko z njo </a:t>
            </a:r>
            <a:r>
              <a:rPr lang="sl-SI" sz="2000" b="1" dirty="0" smtClean="0"/>
              <a:t>napolnil </a:t>
            </a:r>
            <a:r>
              <a:rPr lang="sl-SI" sz="2000" b="1" dirty="0"/>
              <a:t>dva manjša bazena.</a:t>
            </a:r>
            <a:r>
              <a:rPr lang="sl-SI" sz="2000" dirty="0"/>
              <a:t> </a:t>
            </a:r>
            <a:endParaRPr lang="sl-SI" sz="2000" dirty="0" smtClean="0"/>
          </a:p>
          <a:p>
            <a:endParaRPr lang="sl-SI" sz="2000" b="1" dirty="0"/>
          </a:p>
          <a:p>
            <a:endParaRPr lang="sl-SI" sz="2000" b="1" dirty="0" smtClean="0"/>
          </a:p>
          <a:p>
            <a:r>
              <a:rPr lang="sl-SI" sz="2000" b="1" dirty="0"/>
              <a:t>M</a:t>
            </a:r>
            <a:r>
              <a:rPr lang="sl-SI" sz="2000" b="1" dirty="0" smtClean="0"/>
              <a:t>ed </a:t>
            </a:r>
            <a:r>
              <a:rPr lang="sl-SI" sz="2000" b="1" dirty="0"/>
              <a:t>govorjenjem </a:t>
            </a:r>
            <a:r>
              <a:rPr lang="sl-SI" sz="2000" b="1" dirty="0" smtClean="0"/>
              <a:t>uporabljaš </a:t>
            </a:r>
            <a:r>
              <a:rPr lang="sl-SI" sz="2000" b="1" dirty="0"/>
              <a:t>kar 72 različnih </a:t>
            </a:r>
            <a:r>
              <a:rPr lang="sl-SI" sz="2000" b="1" dirty="0" smtClean="0"/>
              <a:t>mišic.</a:t>
            </a:r>
          </a:p>
          <a:p>
            <a:endParaRPr lang="sl-SI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4"/>
    </mc:Choice>
    <mc:Fallback xmlns="">
      <p:transition spd="slow" advTm="2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4143" y="97972"/>
            <a:ext cx="429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rgbClr val="002060"/>
                </a:solidFill>
              </a:rPr>
              <a:t>NAVODILA ZA DELO</a:t>
            </a:r>
            <a:endParaRPr lang="sl-SI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399" y="3962800"/>
            <a:ext cx="8719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/>
              <a:t>V zvezek za spoznavanje okolja boš zapisal nekaj povedi. </a:t>
            </a:r>
          </a:p>
          <a:p>
            <a:pPr algn="ctr"/>
            <a:r>
              <a:rPr lang="sl-SI" sz="2400" dirty="0" smtClean="0"/>
              <a:t>Če želiš lahko ob povedih narišeš ali </a:t>
            </a:r>
          </a:p>
          <a:p>
            <a:pPr algn="ctr"/>
            <a:r>
              <a:rPr lang="sl-SI" sz="2400" dirty="0" smtClean="0"/>
              <a:t>prilepiš sliko človeškega telesa.</a:t>
            </a:r>
            <a:endParaRPr lang="sl-SI" sz="2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0"/>
    </mc:Choice>
    <mc:Fallback xmlns="">
      <p:transition spd="slow" advTm="2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7" y="87085"/>
            <a:ext cx="3276600" cy="3843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5571" y="348343"/>
            <a:ext cx="50509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i="1" dirty="0" smtClean="0">
                <a:solidFill>
                  <a:srgbClr val="002060"/>
                </a:solidFill>
              </a:rPr>
              <a:t>KDO SEM JAZ IN KDO SI TI?</a:t>
            </a:r>
          </a:p>
          <a:p>
            <a:pPr algn="ctr"/>
            <a:endParaRPr lang="sl-SI" sz="2000" i="1" dirty="0">
              <a:solidFill>
                <a:srgbClr val="002060"/>
              </a:solidFill>
            </a:endParaRPr>
          </a:p>
          <a:p>
            <a:pPr algn="ctr"/>
            <a:r>
              <a:rPr lang="sl-SI" sz="2000" i="1" dirty="0" smtClean="0">
                <a:solidFill>
                  <a:srgbClr val="002060"/>
                </a:solidFill>
              </a:rPr>
              <a:t>JAZ SEM PUNCA – TI SI FANT.</a:t>
            </a:r>
          </a:p>
          <a:p>
            <a:pPr algn="ctr"/>
            <a:r>
              <a:rPr lang="sl-SI" sz="2000" i="1" dirty="0" smtClean="0">
                <a:solidFill>
                  <a:srgbClr val="002060"/>
                </a:solidFill>
              </a:rPr>
              <a:t>JAZ SEM ČRN - TI SI BEL.</a:t>
            </a:r>
          </a:p>
          <a:p>
            <a:pPr algn="ctr"/>
            <a:r>
              <a:rPr lang="sl-SI" sz="2000" i="1" dirty="0" smtClean="0">
                <a:solidFill>
                  <a:srgbClr val="002060"/>
                </a:solidFill>
              </a:rPr>
              <a:t>JAZ SEM VELIK – TI SI MAJHNEN.</a:t>
            </a:r>
          </a:p>
          <a:p>
            <a:pPr algn="ctr"/>
            <a:r>
              <a:rPr lang="sl-SI" sz="2000" i="1" dirty="0" smtClean="0">
                <a:solidFill>
                  <a:srgbClr val="002060"/>
                </a:solidFill>
              </a:rPr>
              <a:t>JAZ SEM DOLGOLAS – TI PA KRATKOLAS.</a:t>
            </a:r>
          </a:p>
          <a:p>
            <a:pPr algn="ctr"/>
            <a:r>
              <a:rPr lang="sl-SI" sz="2000" i="1" dirty="0" smtClean="0">
                <a:solidFill>
                  <a:srgbClr val="002060"/>
                </a:solidFill>
              </a:rPr>
              <a:t>JAZ SEM ČRNOOK . TI PA MODROOK.</a:t>
            </a:r>
          </a:p>
          <a:p>
            <a:pPr algn="ctr"/>
            <a:r>
              <a:rPr lang="sl-SI" sz="2000" i="1" dirty="0" smtClean="0">
                <a:solidFill>
                  <a:srgbClr val="002060"/>
                </a:solidFill>
              </a:rPr>
              <a:t>MIDVA RAZLIČNA IN PODOBNA SVA SI:</a:t>
            </a:r>
          </a:p>
          <a:p>
            <a:pPr algn="ctr"/>
            <a:r>
              <a:rPr lang="sl-SI" sz="2000" i="1" dirty="0" smtClean="0">
                <a:solidFill>
                  <a:srgbClr val="002060"/>
                </a:solidFill>
              </a:rPr>
              <a:t>OBA SRCE IN ŠE VELIKO DRUGIH ORGANOV IMAVA,</a:t>
            </a:r>
          </a:p>
          <a:p>
            <a:pPr algn="ctr"/>
            <a:r>
              <a:rPr lang="sl-SI" sz="2000" i="1" dirty="0" smtClean="0">
                <a:solidFill>
                  <a:srgbClr val="002060"/>
                </a:solidFill>
              </a:rPr>
              <a:t>SREČNA SVA, KADAR DOBRE VOLJE NA TONE IMAVA</a:t>
            </a:r>
          </a:p>
          <a:p>
            <a:pPr algn="ctr"/>
            <a:r>
              <a:rPr lang="sl-SI" sz="2000" i="1" dirty="0" smtClean="0">
                <a:solidFill>
                  <a:srgbClr val="002060"/>
                </a:solidFill>
              </a:rPr>
              <a:t>IN SE BREZSKRBNO NA NAŠEM PLANETU IGRAVA.</a:t>
            </a:r>
            <a:endParaRPr lang="sl-SI" sz="2000" i="1" dirty="0">
              <a:solidFill>
                <a:srgbClr val="00206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0"/>
    </mc:Choice>
    <mc:Fallback xmlns="">
      <p:transition spd="slow" advTm="42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8496" y="381077"/>
            <a:ext cx="629637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 smtClean="0">
                <a:solidFill>
                  <a:srgbClr val="C00000"/>
                </a:solidFill>
              </a:rPr>
              <a:t>ČLOVEŠKO TELO</a:t>
            </a:r>
          </a:p>
          <a:p>
            <a:endParaRPr lang="sl-SI" dirty="0" smtClean="0"/>
          </a:p>
          <a:p>
            <a:endParaRPr lang="sl-SI" dirty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2" name="TextBox 1"/>
          <p:cNvSpPr txBox="1"/>
          <p:nvPr/>
        </p:nvSpPr>
        <p:spPr>
          <a:xfrm>
            <a:off x="76199" y="1382486"/>
            <a:ext cx="88609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2000" dirty="0" smtClean="0"/>
              <a:t>Sestavljeno je iz </a:t>
            </a:r>
            <a:r>
              <a:rPr lang="sl-SI" sz="2000" dirty="0" smtClean="0">
                <a:solidFill>
                  <a:srgbClr val="C00000"/>
                </a:solidFill>
              </a:rPr>
              <a:t>KOSTI</a:t>
            </a:r>
            <a:r>
              <a:rPr lang="sl-SI" sz="2000" dirty="0" smtClean="0"/>
              <a:t>, </a:t>
            </a:r>
            <a:r>
              <a:rPr lang="sl-SI" sz="2000" dirty="0" smtClean="0">
                <a:solidFill>
                  <a:srgbClr val="C00000"/>
                </a:solidFill>
              </a:rPr>
              <a:t>MIŠIC</a:t>
            </a:r>
            <a:r>
              <a:rPr lang="sl-SI" sz="2000" dirty="0" smtClean="0"/>
              <a:t> in </a:t>
            </a:r>
            <a:r>
              <a:rPr lang="sl-SI" sz="2000" dirty="0" smtClean="0">
                <a:solidFill>
                  <a:srgbClr val="C00000"/>
                </a:solidFill>
              </a:rPr>
              <a:t>NOTRANJIH ORGANOV</a:t>
            </a:r>
            <a:r>
              <a:rPr lang="sl-SI" sz="2000" dirty="0" smtClean="0"/>
              <a:t>. </a:t>
            </a:r>
          </a:p>
          <a:p>
            <a:pPr algn="just">
              <a:lnSpc>
                <a:spcPct val="150000"/>
              </a:lnSpc>
            </a:pPr>
            <a:r>
              <a:rPr lang="sl-SI" sz="2000" dirty="0" smtClean="0"/>
              <a:t>Naše telo pokriva </a:t>
            </a:r>
            <a:r>
              <a:rPr lang="sl-SI" sz="2000" dirty="0" smtClean="0">
                <a:solidFill>
                  <a:srgbClr val="C00000"/>
                </a:solidFill>
              </a:rPr>
              <a:t>KOŽA</a:t>
            </a:r>
            <a:r>
              <a:rPr lang="sl-SI" sz="20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sl-SI" sz="2000" dirty="0" smtClean="0"/>
              <a:t>Koža je največji organ našega telesa.</a:t>
            </a:r>
          </a:p>
          <a:p>
            <a:pPr algn="just">
              <a:lnSpc>
                <a:spcPct val="150000"/>
              </a:lnSpc>
            </a:pPr>
            <a:r>
              <a:rPr lang="sl-SI" sz="2000" dirty="0" smtClean="0"/>
              <a:t>Kosti dajejo našemu telesu oporo.</a:t>
            </a:r>
          </a:p>
          <a:p>
            <a:pPr algn="just">
              <a:lnSpc>
                <a:spcPct val="150000"/>
              </a:lnSpc>
            </a:pPr>
            <a:r>
              <a:rPr lang="sl-SI" sz="2000" dirty="0" smtClean="0"/>
              <a:t>Mišice nam skupaj s kostmi omogočajo gibanje.</a:t>
            </a:r>
            <a:endParaRPr lang="sl-SI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47"/>
    </mc:Choice>
    <mc:Fallback xmlns="">
      <p:transition spd="slow" advTm="66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7689" y="4534505"/>
            <a:ext cx="8252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 smtClean="0">
                <a:solidFill>
                  <a:srgbClr val="002060"/>
                </a:solidFill>
              </a:rPr>
              <a:t>Vsakdo bi moral gledati na svoje telo kot na neprecenljivo darilo. </a:t>
            </a:r>
            <a:endParaRPr lang="sl-SI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5"/>
    </mc:Choice>
    <mc:Fallback xmlns="">
      <p:transition spd="slow" advTm="1005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p54"/>
          <p:cNvPicPr preferRelativeResize="0"/>
          <p:nvPr/>
        </p:nvPicPr>
        <p:blipFill rotWithShape="1">
          <a:blip r:embed="rId5">
            <a:alphaModFix/>
          </a:blip>
          <a:srcRect l="33326" r="37168"/>
          <a:stretch/>
        </p:blipFill>
        <p:spPr>
          <a:xfrm>
            <a:off x="315686" y="1627116"/>
            <a:ext cx="1959428" cy="33219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082141" y="2158611"/>
            <a:ext cx="5323115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000" b="1" dirty="0" smtClean="0"/>
              <a:t>Nekoga od domačih prosi za pomoč. </a:t>
            </a:r>
          </a:p>
          <a:p>
            <a:pPr algn="ctr">
              <a:lnSpc>
                <a:spcPct val="150000"/>
              </a:lnSpc>
            </a:pPr>
            <a:r>
              <a:rPr lang="sl-SI" sz="2000" b="1" dirty="0" smtClean="0"/>
              <a:t>Ti kažeš gibe, tvoj pomočnik pa jih ponavlja za teboj.</a:t>
            </a:r>
          </a:p>
          <a:p>
            <a:pPr algn="ctr">
              <a:lnSpc>
                <a:spcPct val="150000"/>
              </a:lnSpc>
            </a:pPr>
            <a:r>
              <a:rPr lang="sl-SI" sz="2000" b="1" dirty="0" smtClean="0"/>
              <a:t>Pri gibanju uporabi domišljijo. </a:t>
            </a:r>
          </a:p>
          <a:p>
            <a:pPr algn="ctr">
              <a:lnSpc>
                <a:spcPct val="150000"/>
              </a:lnSpc>
            </a:pPr>
            <a:r>
              <a:rPr lang="sl-SI" sz="2000" b="1" dirty="0" smtClean="0"/>
              <a:t>Vlogi si lahko tudi zamenjata.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428" y="980785"/>
            <a:ext cx="437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>
                <a:solidFill>
                  <a:srgbClr val="FFFF00"/>
                </a:solidFill>
              </a:rPr>
              <a:t>IGRA OGLEDALO</a:t>
            </a:r>
            <a:endParaRPr lang="sl-SI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311" y="253372"/>
            <a:ext cx="4245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FFFF00"/>
                </a:solidFill>
              </a:rPr>
              <a:t>Športna pavza številka 1</a:t>
            </a:r>
            <a:endParaRPr lang="sl-SI" b="1" dirty="0">
              <a:solidFill>
                <a:srgbClr val="FFFF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00"/>
    </mc:Choice>
    <mc:Fallback xmlns="">
      <p:transition spd="slow" advTm="3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Google Shape;1320;p54"/>
          <p:cNvPicPr preferRelativeResize="0"/>
          <p:nvPr/>
        </p:nvPicPr>
        <p:blipFill rotWithShape="1">
          <a:blip r:embed="rId6">
            <a:alphaModFix/>
          </a:blip>
          <a:srcRect l="33326" r="37168"/>
          <a:stretch/>
        </p:blipFill>
        <p:spPr>
          <a:xfrm>
            <a:off x="1453800" y="1548574"/>
            <a:ext cx="1742450" cy="33219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" y="2450727"/>
            <a:ext cx="161108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800" b="1" dirty="0" smtClean="0">
                <a:solidFill>
                  <a:srgbClr val="002060"/>
                </a:solidFill>
              </a:rPr>
              <a:t>*Katere </a:t>
            </a:r>
            <a:r>
              <a:rPr lang="sl-SI" sz="1800" b="1" dirty="0">
                <a:solidFill>
                  <a:srgbClr val="002060"/>
                </a:solidFill>
              </a:rPr>
              <a:t>dele telesa </a:t>
            </a:r>
            <a:r>
              <a:rPr lang="sl-SI" sz="1800" b="1" dirty="0" smtClean="0">
                <a:solidFill>
                  <a:srgbClr val="002060"/>
                </a:solidFill>
              </a:rPr>
              <a:t>si premaknil?</a:t>
            </a:r>
            <a:endParaRPr lang="sl-SI" sz="1800" b="1" dirty="0">
              <a:solidFill>
                <a:srgbClr val="002060"/>
              </a:solidFill>
            </a:endParaRPr>
          </a:p>
          <a:p>
            <a:endParaRPr lang="sl-SI" dirty="0"/>
          </a:p>
        </p:txBody>
      </p:sp>
      <p:sp>
        <p:nvSpPr>
          <p:cNvPr id="3" name="TextBox 2"/>
          <p:cNvSpPr txBox="1"/>
          <p:nvPr/>
        </p:nvSpPr>
        <p:spPr>
          <a:xfrm>
            <a:off x="88936" y="0"/>
            <a:ext cx="4147457" cy="146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000" b="1" dirty="0">
                <a:solidFill>
                  <a:schemeClr val="tx1"/>
                </a:solidFill>
              </a:rPr>
              <a:t>Ob tem ko kažeš gibe razmišljaj in ustno odgovori na </a:t>
            </a:r>
            <a:r>
              <a:rPr lang="sl-SI" sz="2000" b="1" dirty="0" smtClean="0">
                <a:solidFill>
                  <a:schemeClr val="tx1"/>
                </a:solidFill>
              </a:rPr>
              <a:t>vprašanja </a:t>
            </a:r>
            <a:r>
              <a:rPr lang="sl-SI" sz="2000" b="1" dirty="0">
                <a:solidFill>
                  <a:schemeClr val="tx1"/>
                </a:solidFill>
              </a:rPr>
              <a:t>in </a:t>
            </a:r>
            <a:r>
              <a:rPr lang="sl-SI" sz="2000" b="1" dirty="0" smtClean="0">
                <a:solidFill>
                  <a:schemeClr val="tx1"/>
                </a:solidFill>
              </a:rPr>
              <a:t>naloge.</a:t>
            </a:r>
            <a:endParaRPr lang="sl-SI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2057" y="595452"/>
            <a:ext cx="219476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800" b="1" dirty="0">
                <a:solidFill>
                  <a:srgbClr val="002060"/>
                </a:solidFill>
              </a:rPr>
              <a:t>*Kako si lahko poškoduješ zunanje dele telesa</a:t>
            </a:r>
            <a:r>
              <a:rPr lang="sl-SI" sz="1800" b="1" dirty="0" smtClean="0">
                <a:solidFill>
                  <a:srgbClr val="002060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sl-SI" dirty="0" smtClean="0">
                <a:solidFill>
                  <a:schemeClr val="tx1"/>
                </a:solidFill>
              </a:rPr>
              <a:t>Npr.: Padec pri vožnji brez čelade – poškodba glave.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8350" y="2520162"/>
            <a:ext cx="26737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800" b="1" dirty="0">
                <a:solidFill>
                  <a:srgbClr val="002060"/>
                </a:solidFill>
              </a:rPr>
              <a:t>*Povej, kakšno nalogo opravljajo posamezni zunanji deli telesa</a:t>
            </a:r>
            <a:r>
              <a:rPr lang="sl-SI" sz="1800" b="1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sl-SI" dirty="0" smtClean="0">
                <a:solidFill>
                  <a:schemeClr val="tx1"/>
                </a:solidFill>
              </a:rPr>
              <a:t>Npr.: S prsti držim pisalo.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9300" y="4126000"/>
            <a:ext cx="2954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800" b="1" dirty="0">
                <a:solidFill>
                  <a:srgbClr val="002060"/>
                </a:solidFill>
              </a:rPr>
              <a:t>*Povej, kako skrbiš za zunanje dele telesa.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936" y="4541499"/>
            <a:ext cx="46354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800" b="1" dirty="0">
                <a:solidFill>
                  <a:srgbClr val="002060"/>
                </a:solidFill>
              </a:rPr>
              <a:t>*Poimenuj in pokaži zunanje dele telesa.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3310" y="0"/>
            <a:ext cx="28520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b="1" dirty="0">
                <a:solidFill>
                  <a:srgbClr val="002060"/>
                </a:solidFill>
              </a:rPr>
              <a:t>*</a:t>
            </a:r>
            <a:r>
              <a:rPr lang="sl-SI" sz="1800" b="1" dirty="0">
                <a:solidFill>
                  <a:srgbClr val="002060"/>
                </a:solidFill>
              </a:rPr>
              <a:t>Poimenuje dele obraza.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4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64"/>
    </mc:Choice>
    <mc:Fallback xmlns="">
      <p:transition spd="slow" advTm="65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4" grpId="0"/>
      <p:bldP spid="6" grpId="0"/>
      <p:bldP spid="7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9"/>
          <p:cNvSpPr/>
          <p:nvPr/>
        </p:nvSpPr>
        <p:spPr>
          <a:xfrm>
            <a:off x="4872350" y="19885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9"/>
          <p:cNvSpPr/>
          <p:nvPr/>
        </p:nvSpPr>
        <p:spPr>
          <a:xfrm>
            <a:off x="4680750" y="3701488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9"/>
          <p:cNvSpPr/>
          <p:nvPr/>
        </p:nvSpPr>
        <p:spPr>
          <a:xfrm>
            <a:off x="5229975" y="3018450"/>
            <a:ext cx="62400" cy="6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9"/>
          <p:cNvSpPr/>
          <p:nvPr/>
        </p:nvSpPr>
        <p:spPr>
          <a:xfrm>
            <a:off x="5495825" y="19885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9"/>
          <p:cNvSpPr/>
          <p:nvPr/>
        </p:nvSpPr>
        <p:spPr>
          <a:xfrm>
            <a:off x="3934250" y="26624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" name="Google Shape;427;p39"/>
          <p:cNvGrpSpPr/>
          <p:nvPr/>
        </p:nvGrpSpPr>
        <p:grpSpPr>
          <a:xfrm>
            <a:off x="4166100" y="2340750"/>
            <a:ext cx="1841775" cy="1360750"/>
            <a:chOff x="4166100" y="2340750"/>
            <a:chExt cx="1841775" cy="1360750"/>
          </a:xfrm>
        </p:grpSpPr>
        <p:sp>
          <p:nvSpPr>
            <p:cNvPr id="428" name="Google Shape;428;p39"/>
            <p:cNvSpPr/>
            <p:nvPr/>
          </p:nvSpPr>
          <p:spPr>
            <a:xfrm>
              <a:off x="4166100" y="3132025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617825" y="2340750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881775" y="3162113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4648350" y="2573563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5395700" y="3639100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5945475" y="2647500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4276150" y="2429925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5363300" y="2709888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7086" y="1412960"/>
            <a:ext cx="4251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2000" dirty="0">
              <a:solidFill>
                <a:schemeClr val="tx1"/>
              </a:solidFill>
            </a:endParaRPr>
          </a:p>
          <a:p>
            <a:pPr algn="ctr"/>
            <a:r>
              <a:rPr lang="sl-SI" sz="2000" dirty="0" smtClean="0">
                <a:solidFill>
                  <a:schemeClr val="tx1"/>
                </a:solidFill>
              </a:rPr>
              <a:t>O njih si se učil že v prvem razredu. </a:t>
            </a:r>
          </a:p>
          <a:p>
            <a:pPr algn="ctr"/>
            <a:r>
              <a:rPr lang="sl-SI" sz="2000" dirty="0" smtClean="0">
                <a:solidFill>
                  <a:schemeClr val="tx1"/>
                </a:solidFill>
              </a:rPr>
              <a:t>A, če ti je prva naloga povzročala težave jih še enkrat ponovi.</a:t>
            </a:r>
            <a:endParaRPr lang="sl-SI" sz="20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50" y="1275042"/>
            <a:ext cx="3982357" cy="3486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3628" y="283029"/>
            <a:ext cx="634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002060"/>
                </a:solidFill>
              </a:rPr>
              <a:t>ZUNANJI DELI TELESA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51"/>
    </mc:Choice>
    <mc:Fallback xmlns="">
      <p:transition spd="slow" advTm="61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24" x="500063" y="4176713"/>
          <p14:tracePt t="15629" x="500063" y="4171950"/>
          <p14:tracePt t="15639" x="533400" y="4162425"/>
          <p14:tracePt t="15649" x="642938" y="4124325"/>
          <p14:tracePt t="15660" x="847725" y="4076700"/>
          <p14:tracePt t="15679" x="1800225" y="3900488"/>
          <p14:tracePt t="15694" x="2419350" y="3729038"/>
          <p14:tracePt t="15711" x="2671763" y="3662363"/>
          <p14:tracePt t="15727" x="3138488" y="3514725"/>
          <p14:tracePt t="15744" x="4157663" y="3209925"/>
          <p14:tracePt t="15760" x="4572000" y="3138488"/>
          <p14:tracePt t="15777" x="4924425" y="3090863"/>
          <p14:tracePt t="15794" x="5167313" y="3062288"/>
          <p14:tracePt t="15810" x="5338763" y="3038475"/>
          <p14:tracePt t="15827" x="5448300" y="3019425"/>
          <p14:tracePt t="15844" x="5500688" y="3009900"/>
          <p14:tracePt t="15862" x="5510213" y="3009900"/>
          <p14:tracePt t="15878" x="5529263" y="3000375"/>
          <p14:tracePt t="15896" x="5543550" y="2990850"/>
          <p14:tracePt t="15911" x="5548313" y="2986088"/>
          <p14:tracePt t="15928" x="5557838" y="2976563"/>
          <p14:tracePt t="15945" x="5572125" y="2957513"/>
          <p14:tracePt t="15963" x="5595938" y="2938463"/>
          <p14:tracePt t="15977" x="5605463" y="2938463"/>
          <p14:tracePt t="15994" x="5614988" y="2933700"/>
          <p14:tracePt t="16011" x="5619750" y="2933700"/>
          <p14:tracePt t="16027" x="5638800" y="2928938"/>
          <p14:tracePt t="16044" x="5672138" y="2928938"/>
          <p14:tracePt t="16060" x="5700713" y="2928938"/>
          <p14:tracePt t="16077" x="5719763" y="2924175"/>
          <p14:tracePt t="16094" x="5738813" y="2919413"/>
          <p14:tracePt t="16110" x="5748338" y="2914650"/>
          <p14:tracePt t="16128" x="5753100" y="2905125"/>
          <p14:tracePt t="16145" x="5757863" y="2895600"/>
          <p14:tracePt t="16161" x="5762625" y="2890838"/>
          <p14:tracePt t="16179" x="5781675" y="2871788"/>
          <p14:tracePt t="16195" x="5834063" y="2847975"/>
          <p14:tracePt t="16210" x="5853113" y="2838450"/>
          <p14:tracePt t="16227" x="5924550" y="2800350"/>
          <p14:tracePt t="16244" x="6010275" y="2771775"/>
          <p14:tracePt t="16260" x="6048375" y="2752725"/>
          <p14:tracePt t="16277" x="6086475" y="2728913"/>
          <p14:tracePt t="16294" x="6138863" y="2705100"/>
          <p14:tracePt t="16310" x="6176963" y="2681288"/>
          <p14:tracePt t="16327" x="6205538" y="2667000"/>
          <p14:tracePt t="16344" x="6238875" y="2643188"/>
          <p14:tracePt t="16360" x="6262688" y="2628900"/>
          <p14:tracePt t="16378" x="6281738" y="2595563"/>
          <p14:tracePt t="16395" x="6300788" y="2557463"/>
          <p14:tracePt t="16411" x="6305550" y="2552700"/>
          <p14:tracePt t="16428" x="6310313" y="2552700"/>
          <p14:tracePt t="16444" x="6300788" y="2543175"/>
          <p14:tracePt t="16460" x="6296025" y="2514600"/>
          <p14:tracePt t="16477" x="6300788" y="2505075"/>
          <p14:tracePt t="16494" x="6315075" y="2500313"/>
          <p14:tracePt t="16510" x="6381750" y="2481263"/>
          <p14:tracePt t="16527" x="6410325" y="2466975"/>
          <p14:tracePt t="16544" x="6424613" y="2466975"/>
          <p14:tracePt t="16558" x="6472238" y="2424113"/>
          <p14:tracePt t="16576" x="6534150" y="2376488"/>
          <p14:tracePt t="16592" x="6543675" y="2357438"/>
          <p14:tracePt t="16608" x="6543675" y="2343150"/>
          <p14:tracePt t="16625" x="6534150" y="2309813"/>
          <p14:tracePt t="16642" x="6529388" y="2300288"/>
          <p14:tracePt t="16659" x="6505575" y="2266950"/>
          <p14:tracePt t="16676" x="6486525" y="2233613"/>
          <p14:tracePt t="16692" x="6481763" y="2209800"/>
          <p14:tracePt t="16708" x="6481763" y="2176463"/>
          <p14:tracePt t="16725" x="6477000" y="2162175"/>
          <p14:tracePt t="16742" x="6467475" y="2128838"/>
          <p14:tracePt t="16759" x="6453188" y="2071688"/>
          <p14:tracePt t="16775" x="6424613" y="2009775"/>
          <p14:tracePt t="16792" x="6376988" y="1943100"/>
          <p14:tracePt t="16809" x="6286500" y="1866900"/>
          <p14:tracePt t="16825" x="6205538" y="1809750"/>
          <p14:tracePt t="16842" x="6143625" y="1762125"/>
          <p14:tracePt t="16859" x="6086475" y="1728788"/>
          <p14:tracePt t="16875" x="6057900" y="1709738"/>
          <p14:tracePt t="16892" x="6038850" y="1704975"/>
          <p14:tracePt t="16909" x="6029325" y="1700213"/>
          <p14:tracePt t="16926" x="6024563" y="1695450"/>
          <p14:tracePt t="16942" x="6019800" y="1695450"/>
          <p14:tracePt t="16959" x="6005513" y="1695450"/>
          <p14:tracePt t="16975" x="5991225" y="1690688"/>
          <p14:tracePt t="16992" x="5957888" y="1666875"/>
          <p14:tracePt t="17008" x="5924550" y="1647825"/>
          <p14:tracePt t="17026" x="5895975" y="1604963"/>
          <p14:tracePt t="17042" x="5834063" y="1533525"/>
          <p14:tracePt t="17059" x="5824538" y="1528763"/>
          <p14:tracePt t="17075" x="5805488" y="1509713"/>
          <p14:tracePt t="17092" x="5800725" y="1500188"/>
          <p14:tracePt t="17364" x="5805488" y="1500188"/>
          <p14:tracePt t="17374" x="5805488" y="1504950"/>
          <p14:tracePt t="17388" x="5810250" y="1504950"/>
          <p14:tracePt t="17404" x="5815013" y="1504950"/>
          <p14:tracePt t="17802" x="5810250" y="1500188"/>
          <p14:tracePt t="17819" x="5805488" y="1500188"/>
          <p14:tracePt t="17843" x="5800725" y="1495425"/>
          <p14:tracePt t="17848" x="5795963" y="1495425"/>
          <p14:tracePt t="17860" x="5795963" y="1490663"/>
          <p14:tracePt t="17877" x="5791200" y="1485900"/>
          <p14:tracePt t="17894" x="5781675" y="1485900"/>
          <p14:tracePt t="17911" x="5767388" y="1481138"/>
          <p14:tracePt t="17928" x="5762625" y="1476375"/>
          <p14:tracePt t="17961" x="5753100" y="1471613"/>
          <p14:tracePt t="17994" x="5738813" y="1466850"/>
          <p14:tracePt t="18010" x="5734050" y="1466850"/>
          <p14:tracePt t="18028" x="5724525" y="1466850"/>
          <p14:tracePt t="18044" x="5705475" y="1466850"/>
          <p14:tracePt t="18062" x="5700713" y="1466850"/>
          <p14:tracePt t="18077" x="5691188" y="1466850"/>
          <p14:tracePt t="18094" x="5676900" y="1466850"/>
          <p14:tracePt t="18110" x="5653088" y="1466850"/>
          <p14:tracePt t="18127" x="5643563" y="1466850"/>
          <p14:tracePt t="18145" x="5634038" y="1466850"/>
          <p14:tracePt t="18178" x="5624513" y="1466850"/>
          <p14:tracePt t="18194" x="5614988" y="1466850"/>
          <p14:tracePt t="18211" x="5591175" y="1471613"/>
          <p14:tracePt t="18226" x="5581650" y="1476375"/>
          <p14:tracePt t="18243" x="5557838" y="1481138"/>
          <p14:tracePt t="18260" x="5548313" y="1485900"/>
          <p14:tracePt t="18277" x="5538788" y="1490663"/>
          <p14:tracePt t="18294" x="5514975" y="1495425"/>
          <p14:tracePt t="18310" x="5510213" y="1500188"/>
          <p14:tracePt t="18327" x="5495925" y="1500188"/>
          <p14:tracePt t="18344" x="5486400" y="1504950"/>
          <p14:tracePt t="18360" x="5472113" y="1509713"/>
          <p14:tracePt t="18378" x="5467350" y="1514475"/>
          <p14:tracePt t="18394" x="5462588" y="1514475"/>
          <p14:tracePt t="18411" x="5448300" y="1519238"/>
          <p14:tracePt t="18428" x="5448300" y="1524000"/>
          <p14:tracePt t="18442" x="5443538" y="1533525"/>
          <p14:tracePt t="18458" x="5434013" y="1538288"/>
          <p14:tracePt t="18475" x="5424488" y="1552575"/>
          <p14:tracePt t="18492" x="5414963" y="1557338"/>
          <p14:tracePt t="18509" x="5410200" y="1566863"/>
          <p14:tracePt t="18525" x="5400675" y="1581150"/>
          <p14:tracePt t="18542" x="5400675" y="1585913"/>
          <p14:tracePt t="18545" x="5395913" y="1585913"/>
          <p14:tracePt t="18558" x="5386388" y="1595438"/>
          <p14:tracePt t="18575" x="5381625" y="1609725"/>
          <p14:tracePt t="18592" x="5376863" y="1614488"/>
          <p14:tracePt t="18608" x="5372100" y="1628775"/>
          <p14:tracePt t="18626" x="5362575" y="1643063"/>
          <p14:tracePt t="18642" x="5353050" y="1662113"/>
          <p14:tracePt t="18659" x="5353050" y="1676400"/>
          <p14:tracePt t="18705" x="5353050" y="1690688"/>
          <p14:tracePt t="18715" x="5348288" y="1704975"/>
          <p14:tracePt t="18725" x="5343525" y="1714500"/>
          <p14:tracePt t="18742" x="5338763" y="1733550"/>
          <p14:tracePt t="18759" x="5338763" y="1747838"/>
          <p14:tracePt t="18775" x="5338763" y="1766888"/>
          <p14:tracePt t="18792" x="5338763" y="1771650"/>
          <p14:tracePt t="18809" x="5334000" y="1790700"/>
          <p14:tracePt t="18826" x="5334000" y="1828800"/>
          <p14:tracePt t="18842" x="5334000" y="1847850"/>
          <p14:tracePt t="18859" x="5334000" y="1876425"/>
          <p14:tracePt t="18876" x="5334000" y="1895475"/>
          <p14:tracePt t="18892" x="5338763" y="1914525"/>
          <p14:tracePt t="18909" x="5343525" y="1933575"/>
          <p14:tracePt t="18926" x="5353050" y="1952625"/>
          <p14:tracePt t="18942" x="5357813" y="1971675"/>
          <p14:tracePt t="18959" x="5362575" y="1995488"/>
          <p14:tracePt t="18976" x="5367338" y="2000250"/>
          <p14:tracePt t="18992" x="5367338" y="2009775"/>
          <p14:tracePt t="19009" x="5372100" y="2028825"/>
          <p14:tracePt t="19025" x="5376863" y="2033588"/>
          <p14:tracePt t="19042" x="5386388" y="2057400"/>
          <p14:tracePt t="19059" x="5391150" y="2066925"/>
          <p14:tracePt t="19075" x="5395913" y="2076450"/>
          <p14:tracePt t="19092" x="5400675" y="2090738"/>
          <p14:tracePt t="19108" x="5429250" y="2128838"/>
          <p14:tracePt t="19125" x="5443538" y="2143125"/>
          <p14:tracePt t="19142" x="5457825" y="2162175"/>
          <p14:tracePt t="19159" x="5472113" y="2171700"/>
          <p14:tracePt t="19175" x="5491163" y="2185988"/>
          <p14:tracePt t="19192" x="5500688" y="2190750"/>
          <p14:tracePt t="19209" x="5505450" y="2195513"/>
          <p14:tracePt t="19225" x="5514975" y="2200275"/>
          <p14:tracePt t="19242" x="5529263" y="2205038"/>
          <p14:tracePt t="19259" x="5543550" y="2205038"/>
          <p14:tracePt t="19261" x="5553075" y="2209800"/>
          <p14:tracePt t="19275" x="5557838" y="2209800"/>
          <p14:tracePt t="19292" x="5586413" y="2214563"/>
          <p14:tracePt t="19309" x="5605463" y="2214563"/>
          <p14:tracePt t="19325" x="5657850" y="2219325"/>
          <p14:tracePt t="19342" x="5724525" y="2219325"/>
          <p14:tracePt t="19360" x="5757863" y="2219325"/>
          <p14:tracePt t="19377" x="5781675" y="2219325"/>
          <p14:tracePt t="19394" x="5800725" y="2219325"/>
          <p14:tracePt t="19411" x="5815013" y="2214563"/>
          <p14:tracePt t="19427" x="5829300" y="2209800"/>
          <p14:tracePt t="19444" x="5848350" y="2205038"/>
          <p14:tracePt t="19460" x="5862638" y="2200275"/>
          <p14:tracePt t="19463" x="5872163" y="2195513"/>
          <p14:tracePt t="19477" x="5872163" y="2190750"/>
          <p14:tracePt t="19493" x="5881688" y="2185988"/>
          <p14:tracePt t="19510" x="5886450" y="2181225"/>
          <p14:tracePt t="19527" x="5895975" y="2166938"/>
          <p14:tracePt t="19544" x="5900738" y="2166938"/>
          <p14:tracePt t="19563" x="5910263" y="2157413"/>
          <p14:tracePt t="19581" x="5919788" y="2147888"/>
          <p14:tracePt t="19592" x="5929313" y="2128838"/>
          <p14:tracePt t="19609" x="5929313" y="2124075"/>
          <p14:tracePt t="19625" x="5938838" y="2109788"/>
          <p14:tracePt t="19643" x="5943600" y="2090738"/>
          <p14:tracePt t="19660" x="5948363" y="2071688"/>
          <p14:tracePt t="19677" x="5953125" y="2066925"/>
          <p14:tracePt t="19711" x="5957888" y="2066925"/>
          <p14:tracePt t="19727" x="5957888" y="2062163"/>
          <p14:tracePt t="19745" x="5957888" y="2047875"/>
          <p14:tracePt t="19761" x="5957888" y="2043113"/>
          <p14:tracePt t="19777" x="5957888" y="2033588"/>
          <p14:tracePt t="19795" x="5957888" y="2024063"/>
          <p14:tracePt t="19837" x="5962650" y="2014538"/>
          <p14:tracePt t="19847" x="5962650" y="2009775"/>
          <p14:tracePt t="19860" x="5962650" y="2000250"/>
          <p14:tracePt t="19878" x="5962650" y="1990725"/>
          <p14:tracePt t="19894" x="5962650" y="1976438"/>
          <p14:tracePt t="19911" x="5962650" y="1971675"/>
          <p14:tracePt t="19928" x="5962650" y="1952625"/>
          <p14:tracePt t="19942" x="5962650" y="1933575"/>
          <p14:tracePt t="19961" x="5962650" y="1919288"/>
          <p14:tracePt t="19977" x="5967413" y="1895475"/>
          <p14:tracePt t="19994" x="5967413" y="1881188"/>
          <p14:tracePt t="20010" x="5967413" y="1866900"/>
          <p14:tracePt t="20027" x="5967413" y="1852613"/>
          <p14:tracePt t="20047" x="5967413" y="1843088"/>
          <p14:tracePt t="20060" x="5967413" y="1833563"/>
          <p14:tracePt t="20087" x="5962650" y="1828800"/>
          <p14:tracePt t="20094" x="5962650" y="1824038"/>
          <p14:tracePt t="20110" x="5957888" y="1804988"/>
          <p14:tracePt t="20128" x="5957888" y="1800225"/>
          <p14:tracePt t="20144" x="5957888" y="1790700"/>
          <p14:tracePt t="20161" x="5957888" y="1776413"/>
          <p14:tracePt t="20178" x="5953125" y="1771650"/>
          <p14:tracePt t="20194" x="5953125" y="1757363"/>
          <p14:tracePt t="20210" x="5953125" y="1752600"/>
          <p14:tracePt t="20227" x="5953125" y="1738313"/>
          <p14:tracePt t="20244" x="5953125" y="1733550"/>
          <p14:tracePt t="20260" x="5948363" y="1724025"/>
          <p14:tracePt t="20277" x="5948363" y="1714500"/>
          <p14:tracePt t="20294" x="5943600" y="1704975"/>
          <p14:tracePt t="20310" x="5934075" y="1690688"/>
          <p14:tracePt t="20327" x="5929313" y="1681163"/>
          <p14:tracePt t="20344" x="5919788" y="1676400"/>
          <p14:tracePt t="20375" x="5910263" y="1662113"/>
          <p14:tracePt t="20392" x="5895975" y="1657350"/>
          <p14:tracePt t="20409" x="5886450" y="1647825"/>
          <p14:tracePt t="20425" x="5876925" y="1643063"/>
          <p14:tracePt t="20442" x="5872163" y="1638300"/>
          <p14:tracePt t="20458" x="5857875" y="1628775"/>
          <p14:tracePt t="20475" x="5838825" y="1619250"/>
          <p14:tracePt t="20492" x="5824538" y="1614488"/>
          <p14:tracePt t="20509" x="5815013" y="1604963"/>
          <p14:tracePt t="20525" x="5800725" y="1600200"/>
          <p14:tracePt t="20542" x="5791200" y="1595438"/>
          <p14:tracePt t="20559" x="5776913" y="1595438"/>
          <p14:tracePt t="20576" x="5767388" y="1585913"/>
          <p14:tracePt t="20592" x="5757863" y="1581150"/>
          <p14:tracePt t="20609" x="5748338" y="1576388"/>
          <p14:tracePt t="20625" x="5743575" y="1576388"/>
          <p14:tracePt t="20642" x="5743575" y="1566863"/>
          <p14:tracePt t="20676" x="5738813" y="1566863"/>
          <p14:tracePt t="20708" x="5734050" y="1566863"/>
          <p14:tracePt t="20738" x="5729288" y="1562100"/>
          <p14:tracePt t="21353" x="5738813" y="1562100"/>
          <p14:tracePt t="21359" x="5767388" y="1562100"/>
          <p14:tracePt t="21369" x="5791200" y="1566863"/>
          <p14:tracePt t="21378" x="5815013" y="1576388"/>
          <p14:tracePt t="21395" x="5853113" y="1585913"/>
          <p14:tracePt t="21411" x="5895975" y="1590675"/>
          <p14:tracePt t="21427" x="5962650" y="1590675"/>
          <p14:tracePt t="21444" x="6019800" y="1585913"/>
          <p14:tracePt t="21460" x="6091238" y="1576388"/>
          <p14:tracePt t="21477" x="6162675" y="1576388"/>
          <p14:tracePt t="21494" x="6296025" y="1557338"/>
          <p14:tracePt t="21510" x="6315075" y="1552575"/>
          <p14:tracePt t="21527" x="6343650" y="1547813"/>
          <p14:tracePt t="21542" x="6405563" y="1538288"/>
          <p14:tracePt t="21545" x="6448425" y="1528763"/>
          <p14:tracePt t="21558" x="6481763" y="1528763"/>
          <p14:tracePt t="21575" x="6586538" y="1519238"/>
          <p14:tracePt t="21592" x="6619875" y="1514475"/>
          <p14:tracePt t="21610" x="6700838" y="1514475"/>
          <p14:tracePt t="21626" x="6757988" y="1514475"/>
          <p14:tracePt t="21643" x="6772275" y="1514475"/>
          <p14:tracePt t="21661" x="6786563" y="1514475"/>
          <p14:tracePt t="21676" x="6796088" y="1514475"/>
          <p14:tracePt t="21693" x="6805613" y="1514475"/>
          <p14:tracePt t="21710" x="6815138" y="1514475"/>
          <p14:tracePt t="21727" x="6819900" y="1514475"/>
          <p14:tracePt t="21744" x="6867525" y="1514475"/>
          <p14:tracePt t="21760" x="6877050" y="1519238"/>
          <p14:tracePt t="21777" x="6943725" y="1524000"/>
          <p14:tracePt t="21794" x="6958013" y="1524000"/>
          <p14:tracePt t="21810" x="7058025" y="1524000"/>
          <p14:tracePt t="21827" x="7100888" y="1519238"/>
          <p14:tracePt t="21829" x="7119938" y="1514475"/>
          <p14:tracePt t="21844" x="7138988" y="1504950"/>
          <p14:tracePt t="21860" x="7158038" y="1500188"/>
          <p14:tracePt t="21878" x="7162800" y="1500188"/>
          <p14:tracePt t="21924" x="7162800" y="1495425"/>
          <p14:tracePt t="22260" x="7162800" y="1490663"/>
          <p14:tracePt t="22269" x="7162800" y="1485900"/>
          <p14:tracePt t="22280" x="7158038" y="1485900"/>
          <p14:tracePt t="22292" x="7158038" y="1481138"/>
          <p14:tracePt t="22309" x="7148513" y="1481138"/>
          <p14:tracePt t="22325" x="7134225" y="1476375"/>
          <p14:tracePt t="22342" x="7129463" y="1476375"/>
          <p14:tracePt t="22359" x="7124700" y="1466850"/>
          <p14:tracePt t="22375" x="7105650" y="1443038"/>
          <p14:tracePt t="22392" x="7091363" y="1433513"/>
          <p14:tracePt t="22409" x="7072313" y="1414463"/>
          <p14:tracePt t="22426" x="7067550" y="1409700"/>
          <p14:tracePt t="22442" x="7053263" y="1400175"/>
          <p14:tracePt t="22459" x="7043738" y="1381125"/>
          <p14:tracePt t="22476" x="7024688" y="1381125"/>
          <p14:tracePt t="22492" x="7019925" y="1371600"/>
          <p14:tracePt t="22509" x="7010400" y="1357313"/>
          <p14:tracePt t="22525" x="7000875" y="1347788"/>
          <p14:tracePt t="22542" x="6991350" y="1343025"/>
          <p14:tracePt t="22545" x="6991350" y="1338263"/>
          <p14:tracePt t="22558" x="6986588" y="1333500"/>
          <p14:tracePt t="22575" x="6981825" y="1328738"/>
          <p14:tracePt t="22592" x="6977063" y="1319213"/>
          <p14:tracePt t="22609" x="6967538" y="1309688"/>
          <p14:tracePt t="22625" x="6958013" y="1295400"/>
          <p14:tracePt t="22642" x="6953250" y="1290638"/>
          <p14:tracePt t="22659" x="6938963" y="1276350"/>
          <p14:tracePt t="22675" x="6934200" y="1266825"/>
          <p14:tracePt t="22692" x="6919913" y="1252538"/>
          <p14:tracePt t="22709" x="6910388" y="1247775"/>
          <p14:tracePt t="22726" x="6905625" y="1243013"/>
          <p14:tracePt t="22742" x="6900863" y="1228725"/>
          <p14:tracePt t="22758" x="6891338" y="1219200"/>
          <p14:tracePt t="22775" x="6886575" y="1219200"/>
          <p14:tracePt t="22792" x="6881813" y="1214438"/>
          <p14:tracePt t="22808" x="6867525" y="1204913"/>
          <p14:tracePt t="22825" x="6853238" y="1185863"/>
          <p14:tracePt t="22842" x="6848475" y="1181100"/>
          <p14:tracePt t="22858" x="6834188" y="1176338"/>
          <p14:tracePt t="22875" x="6819900" y="1166813"/>
          <p14:tracePt t="22892" x="6810375" y="1157288"/>
          <p14:tracePt t="22909" x="6805613" y="1157288"/>
          <p14:tracePt t="22925" x="6791325" y="1147763"/>
          <p14:tracePt t="22942" x="6781800" y="1147763"/>
          <p14:tracePt t="22959" x="6777038" y="1147763"/>
          <p14:tracePt t="22975" x="6757988" y="1147763"/>
          <p14:tracePt t="22992" x="6743700" y="1143000"/>
          <p14:tracePt t="23009" x="6734175" y="1143000"/>
          <p14:tracePt t="23042" x="6729413" y="1138238"/>
          <p14:tracePt t="23059" x="6719888" y="1138238"/>
          <p14:tracePt t="23077" x="6700838" y="1138238"/>
          <p14:tracePt t="23094" x="6696075" y="1138238"/>
          <p14:tracePt t="23110" x="6681788" y="1143000"/>
          <p14:tracePt t="23127" x="6677025" y="1143000"/>
          <p14:tracePt t="23145" x="6657975" y="1157288"/>
          <p14:tracePt t="23148" x="6648450" y="1162050"/>
          <p14:tracePt t="23160" x="6638925" y="1166813"/>
          <p14:tracePt t="23175" x="6629400" y="1176338"/>
          <p14:tracePt t="23193" x="6619875" y="1181100"/>
          <p14:tracePt t="23210" x="6610350" y="1195388"/>
          <p14:tracePt t="23225" x="6600825" y="1204913"/>
          <p14:tracePt t="23261" x="6591300" y="1204913"/>
          <p14:tracePt t="23277" x="6577013" y="1214438"/>
          <p14:tracePt t="23294" x="6567488" y="1214438"/>
          <p14:tracePt t="23332" x="6567488" y="1219200"/>
          <p14:tracePt t="23350" x="6562725" y="1219200"/>
          <p14:tracePt t="23427" x="6557963" y="1219200"/>
          <p14:tracePt t="23444" x="6557963" y="1223963"/>
          <p14:tracePt t="23453" x="6553200" y="1228725"/>
          <p14:tracePt t="23466" x="6548438" y="1228725"/>
          <p14:tracePt t="23477" x="6548438" y="1233488"/>
          <p14:tracePt t="23493" x="6548438" y="1238250"/>
          <p14:tracePt t="23546" x="6548438" y="1247775"/>
          <p14:tracePt t="23563" x="6548438" y="1252538"/>
          <p14:tracePt t="23643" x="6548438" y="1262063"/>
          <p14:tracePt t="23653" x="6548438" y="1271588"/>
          <p14:tracePt t="23661" x="6553200" y="1281113"/>
          <p14:tracePt t="23678" x="6553200" y="1290638"/>
          <p14:tracePt t="23695" x="6553200" y="1300163"/>
          <p14:tracePt t="23710" x="6553200" y="1323975"/>
          <p14:tracePt t="23727" x="6553200" y="1333500"/>
          <p14:tracePt t="23743" x="6553200" y="1343025"/>
          <p14:tracePt t="23760" x="6553200" y="1362075"/>
          <p14:tracePt t="23777" x="6553200" y="1381125"/>
          <p14:tracePt t="23794" x="6553200" y="1400175"/>
          <p14:tracePt t="23810" x="6553200" y="1414463"/>
          <p14:tracePt t="23827" x="6553200" y="1428750"/>
          <p14:tracePt t="23844" x="6553200" y="1462088"/>
          <p14:tracePt t="23861" x="6553200" y="1476375"/>
          <p14:tracePt t="23878" x="6553200" y="1495425"/>
          <p14:tracePt t="23896" x="6553200" y="1509713"/>
          <p14:tracePt t="23910" x="6553200" y="1519238"/>
          <p14:tracePt t="23927" x="6553200" y="1538288"/>
          <p14:tracePt t="23967" x="6548438" y="1538288"/>
          <p14:tracePt t="24008" x="6553200" y="1538288"/>
          <p14:tracePt t="24038" x="6557963" y="1543050"/>
          <p14:tracePt t="24055" x="6562725" y="1557338"/>
          <p14:tracePt t="24072" x="6567488" y="1562100"/>
          <p14:tracePt t="24076" x="6567488" y="1571625"/>
          <p14:tracePt t="24096" x="6572250" y="1571625"/>
          <p14:tracePt t="24108" x="6572250" y="1576388"/>
          <p14:tracePt t="24125" x="6577013" y="1581150"/>
          <p14:tracePt t="24142" x="6577013" y="1590675"/>
          <p14:tracePt t="24159" x="6581775" y="1600200"/>
          <p14:tracePt t="24175" x="6581775" y="1604963"/>
          <p14:tracePt t="24192" x="6591300" y="1614488"/>
          <p14:tracePt t="24209" x="6596063" y="1633538"/>
          <p14:tracePt t="24225" x="6600825" y="1643063"/>
          <p14:tracePt t="24242" x="6605588" y="1652588"/>
          <p14:tracePt t="24258" x="6615113" y="1662113"/>
          <p14:tracePt t="24275" x="6624638" y="1666875"/>
          <p14:tracePt t="24292" x="6634163" y="1681163"/>
          <p14:tracePt t="24309" x="6648450" y="1690688"/>
          <p14:tracePt t="24325" x="6662738" y="1704975"/>
          <p14:tracePt t="24342" x="6672263" y="1709738"/>
          <p14:tracePt t="24358" x="6691313" y="1728788"/>
          <p14:tracePt t="24375" x="6696075" y="1733550"/>
          <p14:tracePt t="24392" x="6715125" y="1743075"/>
          <p14:tracePt t="24409" x="6738938" y="1762125"/>
          <p14:tracePt t="24425" x="6748463" y="1766888"/>
          <p14:tracePt t="24442" x="6762750" y="1776413"/>
          <p14:tracePt t="24459" x="6777038" y="1790700"/>
          <p14:tracePt t="24476" x="6800850" y="1800225"/>
          <p14:tracePt t="24492" x="6815138" y="1804988"/>
          <p14:tracePt t="24509" x="6834188" y="1814513"/>
          <p14:tracePt t="24526" x="6848475" y="1814513"/>
          <p14:tracePt t="24542" x="6862763" y="1824038"/>
          <p14:tracePt t="24559" x="6877050" y="1824038"/>
          <p14:tracePt t="24575" x="6891338" y="1824038"/>
          <p14:tracePt t="24592" x="6905625" y="1833563"/>
          <p14:tracePt t="24609" x="6919913" y="1833563"/>
          <p14:tracePt t="24626" x="6958013" y="1843088"/>
          <p14:tracePt t="24642" x="7010400" y="1843088"/>
          <p14:tracePt t="24659" x="7024688" y="1843088"/>
          <p14:tracePt t="24676" x="7072313" y="1847850"/>
          <p14:tracePt t="24692" x="7096125" y="1847850"/>
          <p14:tracePt t="24709" x="7105650" y="1847850"/>
          <p14:tracePt t="24726" x="7110413" y="1847850"/>
          <p14:tracePt t="24742" x="7129463" y="1843088"/>
          <p14:tracePt t="24759" x="7138988" y="1838325"/>
          <p14:tracePt t="24775" x="7158038" y="1833563"/>
          <p14:tracePt t="24792" x="7172325" y="1824038"/>
          <p14:tracePt t="24809" x="7191375" y="1824038"/>
          <p14:tracePt t="24825" x="7200900" y="1819275"/>
          <p14:tracePt t="24842" x="7210425" y="1809750"/>
          <p14:tracePt t="24859" x="7219950" y="1809750"/>
          <p14:tracePt t="24875" x="7224713" y="1804988"/>
          <p14:tracePt t="24892" x="7234238" y="1795463"/>
          <p14:tracePt t="24909" x="7239000" y="1785938"/>
          <p14:tracePt t="24926" x="7243763" y="1785938"/>
          <p14:tracePt t="24960" x="7248525" y="1776413"/>
          <p14:tracePt t="24977" x="7248525" y="1771650"/>
          <p14:tracePt t="24993" x="7248525" y="1766888"/>
          <p14:tracePt t="25027" x="7253288" y="1752600"/>
          <p14:tracePt t="25044" x="7253288" y="1733550"/>
          <p14:tracePt t="25060" x="7253288" y="1719263"/>
          <p14:tracePt t="25077" x="7253288" y="1700213"/>
          <p14:tracePt t="25093" x="7258050" y="1690688"/>
          <p14:tracePt t="25110" x="7262813" y="1666875"/>
          <p14:tracePt t="25127" x="7262813" y="1647825"/>
          <p14:tracePt t="25145" x="7262813" y="1643063"/>
          <p14:tracePt t="25161" x="7253288" y="1609725"/>
          <p14:tracePt t="25177" x="7253288" y="1595438"/>
          <p14:tracePt t="25195" x="7248525" y="1590675"/>
          <p14:tracePt t="25211" x="7239000" y="1562100"/>
          <p14:tracePt t="25227" x="7234238" y="1552575"/>
          <p14:tracePt t="25244" x="7229475" y="1533525"/>
          <p14:tracePt t="25261" x="7219950" y="1514475"/>
          <p14:tracePt t="25277" x="7210425" y="1495425"/>
          <p14:tracePt t="25294" x="7200900" y="1490663"/>
          <p14:tracePt t="25310" x="7191375" y="1481138"/>
          <p14:tracePt t="25327" x="7186613" y="1466850"/>
          <p14:tracePt t="25330" x="7177088" y="1462088"/>
          <p14:tracePt t="25343" x="7167563" y="1443038"/>
          <p14:tracePt t="25360" x="7158038" y="1433513"/>
          <p14:tracePt t="25377" x="7153275" y="1428750"/>
          <p14:tracePt t="25395" x="7134225" y="1404938"/>
          <p14:tracePt t="25411" x="7124700" y="1390650"/>
          <p14:tracePt t="25427" x="7115175" y="1376363"/>
          <p14:tracePt t="25445" x="7105650" y="1362075"/>
          <p14:tracePt t="25460" x="7096125" y="1352550"/>
          <p14:tracePt t="25477" x="7077075" y="1343025"/>
          <p14:tracePt t="25494" x="7067550" y="1333500"/>
          <p14:tracePt t="25510" x="7058025" y="1328738"/>
          <p14:tracePt t="25527" x="7053263" y="1323975"/>
          <p14:tracePt t="25544" x="7048500" y="1319213"/>
          <p14:tracePt t="25560" x="7038975" y="1319213"/>
          <p14:tracePt t="25577" x="7034213" y="1309688"/>
          <p14:tracePt t="25594" x="7024688" y="1309688"/>
          <p14:tracePt t="25610" x="7005638" y="1304925"/>
          <p14:tracePt t="25627" x="6991350" y="1290638"/>
          <p14:tracePt t="25645" x="6986588" y="1285875"/>
          <p14:tracePt t="25660" x="6977063" y="1281113"/>
          <p14:tracePt t="25678" x="6967538" y="1281113"/>
          <p14:tracePt t="25709" x="6962775" y="1281113"/>
          <p14:tracePt t="25726" x="6953250" y="1281113"/>
          <p14:tracePt t="25742" x="6948488" y="1276350"/>
          <p14:tracePt t="25797" x="6943725" y="1276350"/>
          <p14:tracePt t="25807" x="6938963" y="1271588"/>
          <p14:tracePt t="25813" x="6934200" y="1271588"/>
          <p14:tracePt t="25827" x="6929438" y="1271588"/>
          <p14:tracePt t="25843" x="6919913" y="1271588"/>
          <p14:tracePt t="25860" x="6915150" y="1271588"/>
          <p14:tracePt t="25903" x="6910388" y="1271588"/>
          <p14:tracePt t="26171" x="6915150" y="1271588"/>
          <p14:tracePt t="26211" x="6924675" y="1271588"/>
          <p14:tracePt t="26217" x="6929438" y="1271588"/>
          <p14:tracePt t="26228" x="6934200" y="1271588"/>
          <p14:tracePt t="26244" x="6943725" y="1271588"/>
          <p14:tracePt t="26260" x="6953250" y="1276350"/>
          <p14:tracePt t="26277" x="7000875" y="1304925"/>
          <p14:tracePt t="26294" x="7024688" y="1319213"/>
          <p14:tracePt t="26311" x="7053263" y="1343025"/>
          <p14:tracePt t="26327" x="7077075" y="1371600"/>
          <p14:tracePt t="26344" x="7115175" y="1404938"/>
          <p14:tracePt t="26360" x="7158038" y="1443038"/>
          <p14:tracePt t="26379" x="7229475" y="1504950"/>
          <p14:tracePt t="26395" x="7234238" y="1504950"/>
          <p14:tracePt t="26412" x="7281863" y="1557338"/>
          <p14:tracePt t="26428" x="7329488" y="1595438"/>
          <p14:tracePt t="26444" x="7372350" y="1614488"/>
          <p14:tracePt t="26460" x="7429500" y="1647825"/>
          <p14:tracePt t="26478" x="7491413" y="1671638"/>
          <p14:tracePt t="26494" x="7543800" y="1685925"/>
          <p14:tracePt t="26510" x="7600950" y="1700213"/>
          <p14:tracePt t="26527" x="7667625" y="1709738"/>
          <p14:tracePt t="26544" x="7739063" y="1714500"/>
          <p14:tracePt t="26549" x="7777163" y="1714500"/>
          <p14:tracePt t="26560" x="7824788" y="1719263"/>
          <p14:tracePt t="26577" x="7896225" y="1728788"/>
          <p14:tracePt t="26594" x="7996238" y="1733550"/>
          <p14:tracePt t="26610" x="8058150" y="1743075"/>
          <p14:tracePt t="26629" x="8148638" y="1743075"/>
          <p14:tracePt t="26645" x="8196263" y="1747838"/>
          <p14:tracePt t="26661" x="8224838" y="1747838"/>
          <p14:tracePt t="26678" x="8239125" y="1747838"/>
          <p14:tracePt t="26695" x="8277225" y="1747838"/>
          <p14:tracePt t="26710" x="8291513" y="1743075"/>
          <p14:tracePt t="26727" x="8315325" y="1738313"/>
          <p14:tracePt t="26744" x="8324850" y="1733550"/>
          <p14:tracePt t="26760" x="8334375" y="1719263"/>
          <p14:tracePt t="26777" x="8339138" y="1714500"/>
          <p14:tracePt t="26794" x="8339138" y="1709738"/>
          <p14:tracePt t="26832" x="8339138" y="1704975"/>
          <p14:tracePt t="26844" x="8348663" y="1695450"/>
          <p14:tracePt t="26860" x="8348663" y="1690688"/>
          <p14:tracePt t="26887" x="8348663" y="1685925"/>
          <p14:tracePt t="27034" x="8348663" y="1681163"/>
          <p14:tracePt t="27219" x="8343900" y="1676400"/>
          <p14:tracePt t="27225" x="8339138" y="1676400"/>
          <p14:tracePt t="27235" x="8339138" y="1671638"/>
          <p14:tracePt t="27247" x="8329613" y="1671638"/>
          <p14:tracePt t="27261" x="8305800" y="1671638"/>
          <p14:tracePt t="27277" x="8277225" y="1671638"/>
          <p14:tracePt t="27294" x="8262938" y="1666875"/>
          <p14:tracePt t="27310" x="8243888" y="1662113"/>
          <p14:tracePt t="27327" x="8224838" y="1657350"/>
          <p14:tracePt t="27367" x="8220075" y="1662113"/>
          <p14:tracePt t="27378" x="8215313" y="1662113"/>
          <p14:tracePt t="27395" x="8181975" y="1662113"/>
          <p14:tracePt t="27411" x="8139113" y="1662113"/>
          <p14:tracePt t="27427" x="8124825" y="1662113"/>
          <p14:tracePt t="27444" x="8115300" y="1662113"/>
          <p14:tracePt t="27461" x="8086725" y="1662113"/>
          <p14:tracePt t="27477" x="8072438" y="1662113"/>
          <p14:tracePt t="27494" x="8058150" y="1666875"/>
          <p14:tracePt t="27510" x="8043863" y="1671638"/>
          <p14:tracePt t="27527" x="8024813" y="1671638"/>
          <p14:tracePt t="27544" x="8010525" y="1676400"/>
          <p14:tracePt t="27549" x="8005763" y="1681163"/>
          <p14:tracePt t="27560" x="8001000" y="1685925"/>
          <p14:tracePt t="27577" x="7991475" y="1690688"/>
          <p14:tracePt t="27594" x="7958138" y="1709738"/>
          <p14:tracePt t="27610" x="7943850" y="1719263"/>
          <p14:tracePt t="27628" x="7934325" y="1728788"/>
          <p14:tracePt t="27645" x="7929563" y="1728788"/>
          <p14:tracePt t="27735" x="7929563" y="1733550"/>
          <p14:tracePt t="27748" x="7924800" y="1733550"/>
          <p14:tracePt t="27759" x="7920038" y="1738313"/>
          <p14:tracePt t="27775" x="7915275" y="1747838"/>
          <p14:tracePt t="27833" x="7910513" y="1752600"/>
          <p14:tracePt t="27840" x="7910513" y="1757363"/>
          <p14:tracePt t="27854" x="7910513" y="1762125"/>
          <p14:tracePt t="27905" x="7905750" y="1762125"/>
          <p14:tracePt t="27910" x="7900988" y="1766888"/>
          <p14:tracePt t="27928" x="7900988" y="1771650"/>
          <p14:tracePt t="27947" x="7900988" y="1776413"/>
          <p14:tracePt t="28017" x="7900988" y="1785938"/>
          <p14:tracePt t="28027" x="7900988" y="1790700"/>
          <p14:tracePt t="28041" x="7900988" y="1800225"/>
          <p14:tracePt t="28051" x="7900988" y="1804988"/>
          <p14:tracePt t="28060" x="7900988" y="1814513"/>
          <p14:tracePt t="28077" x="7900988" y="1824038"/>
          <p14:tracePt t="28094" x="7896225" y="1843088"/>
          <p14:tracePt t="28111" x="7886700" y="1862138"/>
          <p14:tracePt t="28114" x="7886700" y="1866900"/>
          <p14:tracePt t="28127" x="7886700" y="1876425"/>
          <p14:tracePt t="28144" x="7877175" y="1885950"/>
          <p14:tracePt t="28162" x="7872413" y="1905000"/>
          <p14:tracePt t="28178" x="7872413" y="1914525"/>
          <p14:tracePt t="28195" x="7867650" y="1924050"/>
          <p14:tracePt t="28212" x="7862888" y="1933575"/>
          <p14:tracePt t="28227" x="7862888" y="1943100"/>
          <p14:tracePt t="28244" x="7853363" y="1962150"/>
          <p14:tracePt t="28260" x="7853363" y="1971675"/>
          <p14:tracePt t="28277" x="7848600" y="1981200"/>
          <p14:tracePt t="28294" x="7843838" y="1990725"/>
          <p14:tracePt t="28310" x="7834313" y="2005013"/>
          <p14:tracePt t="28327" x="7829550" y="2009775"/>
          <p14:tracePt t="28343" x="7829550" y="2014538"/>
          <p14:tracePt t="28379" x="7824788" y="2019300"/>
          <p14:tracePt t="28404" x="7820025" y="2019300"/>
          <p14:tracePt t="28435" x="7815263" y="2024063"/>
          <p14:tracePt t="28445" x="7810500" y="2038350"/>
          <p14:tracePt t="28456" x="7810500" y="2047875"/>
          <p14:tracePt t="28471" x="7810500" y="2052638"/>
          <p14:tracePt t="28477" x="7810500" y="2057400"/>
          <p14:tracePt t="28496" x="7810500" y="2062163"/>
          <p14:tracePt t="28513" x="7810500" y="2066925"/>
          <p14:tracePt t="28540" x="7810500" y="2071688"/>
          <p14:tracePt t="28591" x="7810500" y="2076450"/>
          <p14:tracePt t="28630" x="7810500" y="2085975"/>
          <p14:tracePt t="28637" x="7810500" y="2095500"/>
          <p14:tracePt t="28647" x="7810500" y="2105025"/>
          <p14:tracePt t="28661" x="7810500" y="2119313"/>
          <p14:tracePt t="28677" x="7810500" y="2133600"/>
          <p14:tracePt t="28710" x="7810500" y="2138363"/>
          <p14:tracePt t="28759" x="7815263" y="2152650"/>
          <p14:tracePt t="28768" x="7815263" y="2162175"/>
          <p14:tracePt t="28780" x="7815263" y="2166938"/>
          <p14:tracePt t="28794" x="7815263" y="2185988"/>
          <p14:tracePt t="28810" x="7815263" y="2195513"/>
          <p14:tracePt t="28827" x="7815263" y="2205038"/>
          <p14:tracePt t="28843" x="7815263" y="2228850"/>
          <p14:tracePt t="28860" x="7815263" y="2243138"/>
          <p14:tracePt t="28878" x="7815263" y="2276475"/>
          <p14:tracePt t="28894" x="7815263" y="2286000"/>
          <p14:tracePt t="28911" x="7815263" y="2305050"/>
          <p14:tracePt t="28928" x="7815263" y="2333625"/>
          <p14:tracePt t="28944" x="7815263" y="2366963"/>
          <p14:tracePt t="28960" x="7815263" y="2390775"/>
          <p14:tracePt t="28977" x="7815263" y="2400300"/>
          <p14:tracePt t="28994" x="7820025" y="2424113"/>
          <p14:tracePt t="29010" x="7820025" y="2438400"/>
          <p14:tracePt t="29027" x="7820025" y="2457450"/>
          <p14:tracePt t="29044" x="7820025" y="2466975"/>
          <p14:tracePt t="29061" x="7824788" y="2481263"/>
          <p14:tracePt t="29077" x="7829550" y="2505075"/>
          <p14:tracePt t="29094" x="7839075" y="2538413"/>
          <p14:tracePt t="29110" x="7839075" y="2552700"/>
          <p14:tracePt t="29128" x="7843838" y="2566988"/>
          <p14:tracePt t="29144" x="7853363" y="2586038"/>
          <p14:tracePt t="29147" x="7853363" y="2595563"/>
          <p14:tracePt t="29161" x="7858125" y="2624138"/>
          <p14:tracePt t="29177" x="7867650" y="2647950"/>
          <p14:tracePt t="29196" x="7881938" y="2695575"/>
          <p14:tracePt t="29210" x="7896225" y="2714625"/>
          <p14:tracePt t="29227" x="7910513" y="2738438"/>
          <p14:tracePt t="29244" x="7920038" y="2747963"/>
          <p14:tracePt t="29260" x="7924800" y="2767013"/>
          <p14:tracePt t="29277" x="7948613" y="2790825"/>
          <p14:tracePt t="29294" x="7972425" y="2809875"/>
          <p14:tracePt t="29310" x="8020050" y="2838450"/>
          <p14:tracePt t="29327" x="8058150" y="2857500"/>
          <p14:tracePt t="29344" x="8101013" y="2876550"/>
          <p14:tracePt t="29360" x="8139113" y="2900363"/>
          <p14:tracePt t="29378" x="8162925" y="2909888"/>
          <p14:tracePt t="29395" x="8191500" y="2914650"/>
          <p14:tracePt t="29413" x="8210550" y="2919413"/>
          <p14:tracePt t="29427" x="8220075" y="2919413"/>
          <p14:tracePt t="29445" x="8253413" y="2924175"/>
          <p14:tracePt t="29460" x="8258175" y="2924175"/>
          <p14:tracePt t="29478" x="8281988" y="2924175"/>
          <p14:tracePt t="29495" x="8296275" y="2924175"/>
          <p14:tracePt t="29510" x="8305800" y="2919413"/>
          <p14:tracePt t="29527" x="8324850" y="2919413"/>
          <p14:tracePt t="29544" x="8334375" y="2914650"/>
          <p14:tracePt t="29549" x="8348663" y="2909888"/>
          <p14:tracePt t="29562" x="8353425" y="2909888"/>
          <p14:tracePt t="29577" x="8372475" y="2909888"/>
          <p14:tracePt t="29592" x="8386763" y="2905125"/>
          <p14:tracePt t="29609" x="8415338" y="2895600"/>
          <p14:tracePt t="29625" x="8448675" y="2871788"/>
          <p14:tracePt t="29642" x="8458200" y="2867025"/>
          <p14:tracePt t="29658" x="8467725" y="2852738"/>
          <p14:tracePt t="29678" x="8486775" y="2843213"/>
          <p14:tracePt t="29695" x="8491538" y="2833688"/>
          <p14:tracePt t="29698" x="8496300" y="2833688"/>
          <p14:tracePt t="29710" x="8515350" y="2814638"/>
          <p14:tracePt t="29727" x="8543925" y="2786063"/>
          <p14:tracePt t="29744" x="8553450" y="2776538"/>
          <p14:tracePt t="29761" x="8567738" y="2762250"/>
          <p14:tracePt t="29777" x="8582025" y="2743200"/>
          <p14:tracePt t="29794" x="8596313" y="2719388"/>
          <p14:tracePt t="29810" x="8605838" y="2695575"/>
          <p14:tracePt t="29827" x="8629650" y="2662238"/>
          <p14:tracePt t="29843" x="8634413" y="2647950"/>
          <p14:tracePt t="29861" x="8643938" y="2628900"/>
          <p14:tracePt t="29878" x="8653463" y="2600325"/>
          <p14:tracePt t="29895" x="8677275" y="2552700"/>
          <p14:tracePt t="29912" x="8705850" y="2509838"/>
          <p14:tracePt t="29929" x="8729663" y="2409825"/>
          <p14:tracePt t="29944" x="8734425" y="2395538"/>
          <p14:tracePt t="29962" x="8743950" y="2333625"/>
          <p14:tracePt t="29978" x="8748713" y="2276475"/>
          <p14:tracePt t="29993" x="8758238" y="2243138"/>
          <p14:tracePt t="30009" x="8758238" y="2205038"/>
          <p14:tracePt t="30025" x="8758238" y="2195513"/>
          <p14:tracePt t="30042" x="8758238" y="2181225"/>
          <p14:tracePt t="30045" x="8758238" y="2176463"/>
          <p14:tracePt t="30068" x="8763000" y="2176463"/>
          <p14:tracePt t="30088" x="8763000" y="2166938"/>
          <p14:tracePt t="30098" x="8763000" y="2157413"/>
          <p14:tracePt t="30109" x="8763000" y="2152650"/>
          <p14:tracePt t="30125" x="8763000" y="2133600"/>
          <p14:tracePt t="30142" x="8763000" y="2128838"/>
          <p14:tracePt t="30159" x="8758238" y="2119313"/>
          <p14:tracePt t="30176" x="8753475" y="2100263"/>
          <p14:tracePt t="30192" x="8748713" y="2085975"/>
          <p14:tracePt t="30209" x="8748713" y="2052638"/>
          <p14:tracePt t="30225" x="8748713" y="2043113"/>
          <p14:tracePt t="30242" x="8739188" y="2028825"/>
          <p14:tracePt t="30259" x="8739188" y="1995488"/>
          <p14:tracePt t="30261" x="8734425" y="1990725"/>
          <p14:tracePt t="30286" x="8734425" y="1985963"/>
          <p14:tracePt t="30300" x="8734425" y="1981200"/>
          <p14:tracePt t="30311" x="8724900" y="1971675"/>
          <p14:tracePt t="30326" x="8720138" y="1952625"/>
          <p14:tracePt t="30342" x="8705850" y="1928813"/>
          <p14:tracePt t="30359" x="8686800" y="1900238"/>
          <p14:tracePt t="30375" x="8677275" y="1890713"/>
          <p14:tracePt t="30392" x="8677275" y="1885950"/>
          <p14:tracePt t="30425" x="8672513" y="1881188"/>
          <p14:tracePt t="30442" x="8653463" y="1866900"/>
          <p14:tracePt t="30459" x="8639175" y="1852613"/>
          <p14:tracePt t="30476" x="8620125" y="1838325"/>
          <p14:tracePt t="30492" x="8610600" y="1828800"/>
          <p14:tracePt t="30508" x="8605838" y="1828800"/>
          <p14:tracePt t="30525" x="8591550" y="1819275"/>
          <p14:tracePt t="30542" x="8567738" y="1809750"/>
          <p14:tracePt t="30559" x="8548688" y="1800225"/>
          <p14:tracePt t="30575" x="8534400" y="1795463"/>
          <p14:tracePt t="30592" x="8529638" y="1790700"/>
          <p14:tracePt t="30609" x="8515350" y="1785938"/>
          <p14:tracePt t="30625" x="8501063" y="1781175"/>
          <p14:tracePt t="30642" x="8491538" y="1781175"/>
          <p14:tracePt t="30659" x="8472488" y="1771650"/>
          <p14:tracePt t="30676" x="8458200" y="1766888"/>
          <p14:tracePt t="30692" x="8434388" y="1757363"/>
          <p14:tracePt t="30709" x="8420100" y="1757363"/>
          <p14:tracePt t="30725" x="8405813" y="1752600"/>
          <p14:tracePt t="30742" x="8382000" y="1747838"/>
          <p14:tracePt t="30759" x="8377238" y="1747838"/>
          <p14:tracePt t="30760" x="8362950" y="1743075"/>
          <p14:tracePt t="30775" x="8353425" y="1738313"/>
          <p14:tracePt t="30792" x="8348663" y="1738313"/>
          <p14:tracePt t="30809" x="8343900" y="1738313"/>
          <p14:tracePt t="30825" x="8334375" y="1728788"/>
          <p14:tracePt t="30842" x="8324850" y="1724025"/>
          <p14:tracePt t="30859" x="8315325" y="1724025"/>
          <p14:tracePt t="30875" x="8310563" y="1724025"/>
          <p14:tracePt t="30892" x="8296275" y="1724025"/>
          <p14:tracePt t="30908" x="8291513" y="1719263"/>
          <p14:tracePt t="30926" x="8286750" y="1709738"/>
          <p14:tracePt t="30943" x="8277225" y="1709738"/>
          <p14:tracePt t="31017" x="8272463" y="1709738"/>
          <p14:tracePt t="31026" x="8262938" y="1704975"/>
          <p14:tracePt t="31043" x="8253413" y="1704975"/>
          <p14:tracePt t="31052" x="8248650" y="1704975"/>
          <p14:tracePt t="31063" x="8243888" y="1704975"/>
          <p14:tracePt t="31279" x="8243888" y="1700213"/>
          <p14:tracePt t="31311" x="8243888" y="1704975"/>
          <p14:tracePt t="31321" x="8243888" y="1714500"/>
          <p14:tracePt t="31336" x="8248650" y="1733550"/>
          <p14:tracePt t="31344" x="8248650" y="1747838"/>
          <p14:tracePt t="31361" x="8253413" y="1766888"/>
          <p14:tracePt t="31378" x="8267700" y="1800225"/>
          <p14:tracePt t="31394" x="8291513" y="1838325"/>
          <p14:tracePt t="31411" x="8305800" y="1866900"/>
          <p14:tracePt t="31427" x="8329613" y="1919288"/>
          <p14:tracePt t="31445" x="8353425" y="2028825"/>
          <p14:tracePt t="31461" x="8353425" y="2152650"/>
          <p14:tracePt t="31475" x="8353425" y="2200275"/>
          <p14:tracePt t="31492" x="8353425" y="2281238"/>
          <p14:tracePt t="31509" x="8334375" y="2366963"/>
          <p14:tracePt t="31526" x="8291513" y="2500313"/>
          <p14:tracePt t="31542" x="8262938" y="2562225"/>
          <p14:tracePt t="31559" x="8253413" y="2595563"/>
          <p14:tracePt t="31576" x="8234363" y="2671763"/>
          <p14:tracePt t="31594" x="8234363" y="2709863"/>
          <p14:tracePt t="31610" x="8234363" y="2743200"/>
          <p14:tracePt t="31628" x="8234363" y="2757488"/>
          <p14:tracePt t="31644" x="8234363" y="2790825"/>
          <p14:tracePt t="31660" x="8234363" y="2828925"/>
          <p14:tracePt t="31678" x="8234363" y="2833688"/>
          <p14:tracePt t="31694" x="8234363" y="2843213"/>
          <p14:tracePt t="31711" x="8234363" y="2857500"/>
          <p14:tracePt t="31727" x="8234363" y="2876550"/>
          <p14:tracePt t="31728" x="8234363" y="2890838"/>
          <p14:tracePt t="31744" x="8234363" y="2914650"/>
          <p14:tracePt t="31760" x="8234363" y="2928938"/>
          <p14:tracePt t="31777" x="8234363" y="2957513"/>
          <p14:tracePt t="31794" x="8229600" y="3019425"/>
          <p14:tracePt t="31810" x="8229600" y="3052763"/>
          <p14:tracePt t="31827" x="8220075" y="3076575"/>
          <p14:tracePt t="31845" x="8215313" y="3095625"/>
          <p14:tracePt t="31860" x="8215313" y="3124200"/>
          <p14:tracePt t="31875" x="8215313" y="3152775"/>
          <p14:tracePt t="31892" x="8215313" y="3162300"/>
          <p14:tracePt t="31945" x="8210550" y="3162300"/>
          <p14:tracePt t="31964" x="8210550" y="3157538"/>
          <p14:tracePt t="32006" x="8210550" y="3152775"/>
          <p14:tracePt t="32045" x="8210550" y="3148013"/>
          <p14:tracePt t="32049" x="8210550" y="3143250"/>
          <p14:tracePt t="32061" x="8210550" y="3138488"/>
          <p14:tracePt t="32076" x="8210550" y="3114675"/>
          <p14:tracePt t="32092" x="8210550" y="3095625"/>
          <p14:tracePt t="32109" x="8210550" y="3081338"/>
          <p14:tracePt t="32125" x="8210550" y="3067050"/>
          <p14:tracePt t="32142" x="8210550" y="3052763"/>
          <p14:tracePt t="32159" x="8210550" y="3048000"/>
          <p14:tracePt t="32175" x="8210550" y="3038475"/>
          <p14:tracePt t="32209" x="8210550" y="3033713"/>
          <p14:tracePt t="32225" x="8210550" y="3028950"/>
          <p14:tracePt t="32242" x="8210550" y="3019425"/>
          <p14:tracePt t="32259" x="8210550" y="3014663"/>
          <p14:tracePt t="32275" x="8210550" y="3005138"/>
          <p14:tracePt t="32292" x="8210550" y="2995613"/>
          <p14:tracePt t="32309" x="8210550" y="2990850"/>
          <p14:tracePt t="32325" x="8210550" y="2986088"/>
          <p14:tracePt t="32342" x="8210550" y="2981325"/>
          <p14:tracePt t="32359" x="8210550" y="2976563"/>
          <p14:tracePt t="32408" x="8210550" y="2971800"/>
          <p14:tracePt t="32504" x="8205788" y="2967038"/>
          <p14:tracePt t="32510" x="8201025" y="2967038"/>
          <p14:tracePt t="32530" x="8196263" y="2967038"/>
          <p14:tracePt t="32534" x="8191500" y="2967038"/>
          <p14:tracePt t="32545" x="8186738" y="2967038"/>
          <p14:tracePt t="32558" x="8177213" y="2967038"/>
          <p14:tracePt t="32576" x="8158163" y="2967038"/>
          <p14:tracePt t="32592" x="8124825" y="2967038"/>
          <p14:tracePt t="32608" x="8110538" y="2967038"/>
          <p14:tracePt t="32625" x="8058150" y="2976563"/>
          <p14:tracePt t="32642" x="8034338" y="2981325"/>
          <p14:tracePt t="32659" x="8015288" y="2981325"/>
          <p14:tracePt t="32675" x="8001000" y="2986088"/>
          <p14:tracePt t="32692" x="7991475" y="2986088"/>
          <p14:tracePt t="32709" x="7981950" y="2986088"/>
          <p14:tracePt t="32726" x="7967663" y="2990850"/>
          <p14:tracePt t="32742" x="7962900" y="2990850"/>
          <p14:tracePt t="32759" x="7953375" y="2995613"/>
          <p14:tracePt t="32775" x="7924800" y="3009900"/>
          <p14:tracePt t="32793" x="7910513" y="3014663"/>
          <p14:tracePt t="32810" x="7900988" y="3019425"/>
          <p14:tracePt t="32827" x="7881938" y="3024188"/>
          <p14:tracePt t="32829" x="7877175" y="3024188"/>
          <p14:tracePt t="32844" x="7867650" y="3028950"/>
          <p14:tracePt t="32860" x="7848600" y="3038475"/>
          <p14:tracePt t="32877" x="7843838" y="3038475"/>
          <p14:tracePt t="32894" x="7834313" y="3048000"/>
          <p14:tracePt t="32911" x="7820025" y="3062288"/>
          <p14:tracePt t="32928" x="7815263" y="3067050"/>
          <p14:tracePt t="32944" x="7800975" y="3076575"/>
          <p14:tracePt t="32961" x="7786688" y="3090863"/>
          <p14:tracePt t="32977" x="7781925" y="3105150"/>
          <p14:tracePt t="32994" x="7772400" y="3114675"/>
          <p14:tracePt t="33061" x="7772400" y="3119438"/>
          <p14:tracePt t="33071" x="7772400" y="3124200"/>
          <p14:tracePt t="33077" x="7772400" y="3128963"/>
          <p14:tracePt t="33094" x="7772400" y="3143250"/>
          <p14:tracePt t="33110" x="7772400" y="3157538"/>
          <p14:tracePt t="33127" x="7772400" y="3171825"/>
          <p14:tracePt t="33145" x="7772400" y="3190875"/>
          <p14:tracePt t="33161" x="7767638" y="3205163"/>
          <p14:tracePt t="33177" x="7767638" y="3228975"/>
          <p14:tracePt t="33196" x="7762875" y="3243263"/>
          <p14:tracePt t="33211" x="7762875" y="3248025"/>
          <p14:tracePt t="33227" x="7758113" y="3267075"/>
          <p14:tracePt t="33243" x="7758113" y="3276600"/>
          <p14:tracePt t="33261" x="7753350" y="3290888"/>
          <p14:tracePt t="33277" x="7748588" y="3324225"/>
          <p14:tracePt t="33293" x="7748588" y="3333750"/>
          <p14:tracePt t="33310" x="7743825" y="3348038"/>
          <p14:tracePt t="33327" x="7739063" y="3381375"/>
          <p14:tracePt t="33344" x="7739063" y="3395663"/>
          <p14:tracePt t="33360" x="7734300" y="3409950"/>
          <p14:tracePt t="33379" x="7729538" y="3429000"/>
          <p14:tracePt t="33395" x="7729538" y="3448050"/>
          <p14:tracePt t="33411" x="7724775" y="3467100"/>
          <p14:tracePt t="33427" x="7724775" y="3481388"/>
          <p14:tracePt t="33444" x="7724775" y="3500438"/>
          <p14:tracePt t="33460" x="7724775" y="3519488"/>
          <p14:tracePt t="33477" x="7724775" y="3538538"/>
          <p14:tracePt t="33480" x="7724775" y="3543300"/>
          <p14:tracePt t="33493" x="7724775" y="3548063"/>
          <p14:tracePt t="33510" x="7724775" y="3567113"/>
          <p14:tracePt t="33527" x="7724775" y="3581400"/>
          <p14:tracePt t="33544" x="7724775" y="3600450"/>
          <p14:tracePt t="33560" x="7724775" y="3619500"/>
          <p14:tracePt t="33577" x="7724775" y="3629025"/>
          <p14:tracePt t="33594" x="7729538" y="3648075"/>
          <p14:tracePt t="33610" x="7734300" y="3657600"/>
          <p14:tracePt t="33628" x="7739063" y="3676650"/>
          <p14:tracePt t="33644" x="7739063" y="3681413"/>
          <p14:tracePt t="33661" x="7753350" y="3681413"/>
          <p14:tracePt t="33678" x="7753350" y="3690938"/>
          <p14:tracePt t="33694" x="7762875" y="3700463"/>
          <p14:tracePt t="33711" x="7767638" y="3709988"/>
          <p14:tracePt t="33727" x="7767638" y="3714750"/>
          <p14:tracePt t="33744" x="7781925" y="3724275"/>
          <p14:tracePt t="33760" x="7800975" y="3738563"/>
          <p14:tracePt t="33777" x="7805738" y="3743325"/>
          <p14:tracePt t="33794" x="7829550" y="3752850"/>
          <p14:tracePt t="33809" x="7862888" y="3776663"/>
          <p14:tracePt t="33810" x="7877175" y="3781425"/>
          <p14:tracePt t="33825" x="7905750" y="3786188"/>
          <p14:tracePt t="33842" x="7934325" y="3800475"/>
          <p14:tracePt t="33858" x="7958138" y="3800475"/>
          <p14:tracePt t="33876" x="7986713" y="3814763"/>
          <p14:tracePt t="33892" x="8005763" y="3814763"/>
          <p14:tracePt t="33909" x="8034338" y="3829050"/>
          <p14:tracePt t="33926" x="8072438" y="3833813"/>
          <p14:tracePt t="33942" x="8120063" y="3838575"/>
          <p14:tracePt t="33959" x="8148638" y="3843338"/>
          <p14:tracePt t="33975" x="8210550" y="3852863"/>
          <p14:tracePt t="33992" x="8239125" y="3857625"/>
          <p14:tracePt t="34008" x="8253413" y="3857625"/>
          <p14:tracePt t="34025" x="8272463" y="3857625"/>
          <p14:tracePt t="34042" x="8296275" y="3862388"/>
          <p14:tracePt t="34059" x="8305800" y="3862388"/>
          <p14:tracePt t="34075" x="8339138" y="3867150"/>
          <p14:tracePt t="34092" x="8362950" y="3871913"/>
          <p14:tracePt t="34109" x="8396288" y="3871913"/>
          <p14:tracePt t="34125" x="8420100" y="3876675"/>
          <p14:tracePt t="34142" x="8434388" y="3876675"/>
          <p14:tracePt t="34159" x="8462963" y="3881438"/>
          <p14:tracePt t="34176" x="8491538" y="3881438"/>
          <p14:tracePt t="34192" x="8510588" y="3881438"/>
          <p14:tracePt t="34209" x="8534400" y="3881438"/>
          <p14:tracePt t="34225" x="8553450" y="3871913"/>
          <p14:tracePt t="34242" x="8572500" y="3862388"/>
          <p14:tracePt t="34259" x="8582025" y="3862388"/>
          <p14:tracePt t="34275" x="8601075" y="3852863"/>
          <p14:tracePt t="34292" x="8629650" y="3843338"/>
          <p14:tracePt t="34309" x="8639175" y="3838575"/>
          <p14:tracePt t="34326" x="8648700" y="3838575"/>
          <p14:tracePt t="34342" x="8658225" y="3829050"/>
          <p14:tracePt t="34358" x="8677275" y="3819525"/>
          <p14:tracePt t="34375" x="8686800" y="3800475"/>
          <p14:tracePt t="34392" x="8691563" y="3790950"/>
          <p14:tracePt t="34409" x="8705850" y="3776663"/>
          <p14:tracePt t="34425" x="8720138" y="3748088"/>
          <p14:tracePt t="34442" x="8729663" y="3729038"/>
          <p14:tracePt t="34459" x="8734425" y="3724275"/>
          <p14:tracePt t="34475" x="8739188" y="3709988"/>
          <p14:tracePt t="34492" x="8748713" y="3690938"/>
          <p14:tracePt t="34508" x="8758238" y="3662363"/>
          <p14:tracePt t="34525" x="8767763" y="3633788"/>
          <p14:tracePt t="34542" x="8767763" y="3619500"/>
          <p14:tracePt t="34572" x="8767763" y="3605213"/>
          <p14:tracePt t="34579" x="8767763" y="3590925"/>
          <p14:tracePt t="34592" x="8772525" y="3562350"/>
          <p14:tracePt t="34609" x="8772525" y="3538538"/>
          <p14:tracePt t="34625" x="8777288" y="3509963"/>
          <p14:tracePt t="34642" x="8777288" y="3486150"/>
          <p14:tracePt t="34659" x="8786813" y="3443288"/>
          <p14:tracePt t="34676" x="8786813" y="3419475"/>
          <p14:tracePt t="34692" x="8796338" y="3390900"/>
          <p14:tracePt t="34708" x="8796338" y="3367088"/>
          <p14:tracePt t="34728" x="8801100" y="3348038"/>
          <p14:tracePt t="34743" x="8805863" y="3338513"/>
          <p14:tracePt t="34760" x="8805863" y="3305175"/>
          <p14:tracePt t="34777" x="8805863" y="3295650"/>
          <p14:tracePt t="34794" x="8805863" y="3252788"/>
          <p14:tracePt t="34810" x="8805863" y="3228975"/>
          <p14:tracePt t="34827" x="8805863" y="3214688"/>
          <p14:tracePt t="34844" x="8801100" y="3181350"/>
          <p14:tracePt t="34860" x="8801100" y="3152775"/>
          <p14:tracePt t="34878" x="8791575" y="3138488"/>
          <p14:tracePt t="34895" x="8786813" y="3128963"/>
          <p14:tracePt t="34911" x="8786813" y="3119438"/>
          <p14:tracePt t="34928" x="8782050" y="3100388"/>
          <p14:tracePt t="34944" x="8777288" y="3081338"/>
          <p14:tracePt t="34960" x="8767763" y="3067050"/>
          <p14:tracePt t="34977" x="8758238" y="3043238"/>
          <p14:tracePt t="34994" x="8753475" y="3033713"/>
          <p14:tracePt t="35010" x="8748713" y="3024188"/>
          <p14:tracePt t="35027" x="8734425" y="3014663"/>
          <p14:tracePt t="35044" x="8724900" y="3005138"/>
          <p14:tracePt t="35049" x="8715375" y="3000375"/>
          <p14:tracePt t="35060" x="8715375" y="2995613"/>
          <p14:tracePt t="35077" x="8686800" y="2981325"/>
          <p14:tracePt t="35094" x="8667750" y="2971800"/>
          <p14:tracePt t="35110" x="8658225" y="2971800"/>
          <p14:tracePt t="35129" x="8639175" y="2967038"/>
          <p14:tracePt t="35132" x="8620125" y="2957513"/>
          <p14:tracePt t="35161" x="8610600" y="2957513"/>
          <p14:tracePt t="35177" x="8605838" y="2957513"/>
          <p14:tracePt t="35195" x="8591550" y="2952750"/>
          <p14:tracePt t="35198" x="8582025" y="2952750"/>
          <p14:tracePt t="35210" x="8577263" y="2952750"/>
          <p14:tracePt t="35227" x="8562975" y="2947988"/>
          <p14:tracePt t="35244" x="8543925" y="2947988"/>
          <p14:tracePt t="35260" x="8524875" y="2947988"/>
          <p14:tracePt t="35278" x="8505825" y="2947988"/>
          <p14:tracePt t="35294" x="8477250" y="2943225"/>
          <p14:tracePt t="35310" x="8462963" y="2943225"/>
          <p14:tracePt t="35327" x="8439150" y="2943225"/>
          <p14:tracePt t="35344" x="8429625" y="2943225"/>
          <p14:tracePt t="35360" x="8420100" y="2943225"/>
          <p14:tracePt t="35377" x="8396288" y="2943225"/>
          <p14:tracePt t="35395" x="8382000" y="2943225"/>
          <p14:tracePt t="35411" x="8353425" y="2947988"/>
          <p14:tracePt t="35427" x="8315325" y="2947988"/>
          <p14:tracePt t="35444" x="8286750" y="2947988"/>
          <p14:tracePt t="35461" x="8262938" y="2947988"/>
          <p14:tracePt t="35477" x="8248650" y="2947988"/>
          <p14:tracePt t="35494" x="8224838" y="2952750"/>
          <p14:tracePt t="35510" x="8205788" y="2957513"/>
          <p14:tracePt t="35527" x="8181975" y="2962275"/>
          <p14:tracePt t="35543" x="8167688" y="2971800"/>
          <p14:tracePt t="35549" x="8162925" y="2971800"/>
          <p14:tracePt t="35561" x="8153400" y="2971800"/>
          <p14:tracePt t="35577" x="8148638" y="2971800"/>
          <p14:tracePt t="35593" x="8143875" y="2971800"/>
          <p14:tracePt t="35614" x="8139113" y="2976563"/>
          <p14:tracePt t="35924" x="8134350" y="2981325"/>
          <p14:tracePt t="35934" x="8120063" y="2986088"/>
          <p14:tracePt t="35950" x="8115300" y="2995613"/>
          <p14:tracePt t="36004" x="8110538" y="2995613"/>
          <p14:tracePt t="36014" x="8105775" y="3000375"/>
          <p14:tracePt t="36020" x="8101013" y="3014663"/>
          <p14:tracePt t="36030" x="8091488" y="3024188"/>
          <p14:tracePt t="36042" x="8086725" y="3033713"/>
          <p14:tracePt t="36059" x="8062913" y="3071813"/>
          <p14:tracePt t="36075" x="8048625" y="3086100"/>
          <p14:tracePt t="36092" x="8034338" y="3105150"/>
          <p14:tracePt t="36109" x="8005763" y="3148013"/>
          <p14:tracePt t="36126" x="7934325" y="3248025"/>
          <p14:tracePt t="36143" x="7829550" y="3362325"/>
          <p14:tracePt t="36159" x="7810500" y="3390900"/>
          <p14:tracePt t="36176" x="7772400" y="3471863"/>
          <p14:tracePt t="36192" x="7758113" y="3524250"/>
          <p14:tracePt t="36209" x="7758113" y="3571875"/>
          <p14:tracePt t="36225" x="7762875" y="3609975"/>
          <p14:tracePt t="36242" x="7772400" y="3652838"/>
          <p14:tracePt t="36259" x="7791450" y="3705225"/>
          <p14:tracePt t="36275" x="7805738" y="3757613"/>
          <p14:tracePt t="36292" x="7834313" y="3800475"/>
          <p14:tracePt t="36309" x="7858125" y="3848100"/>
          <p14:tracePt t="36326" x="7877175" y="3895725"/>
          <p14:tracePt t="36342" x="7886700" y="3967163"/>
          <p14:tracePt t="36359" x="7891463" y="3986213"/>
          <p14:tracePt t="36375" x="7896225" y="4033838"/>
          <p14:tracePt t="36392" x="7896225" y="4067175"/>
          <p14:tracePt t="36409" x="7905750" y="4124325"/>
          <p14:tracePt t="36425" x="7915275" y="4162425"/>
          <p14:tracePt t="36442" x="7920038" y="4176713"/>
          <p14:tracePt t="36458" x="7948613" y="4224338"/>
          <p14:tracePt t="36475" x="7962900" y="4229100"/>
          <p14:tracePt t="36492" x="7967663" y="4233863"/>
          <p14:tracePt t="36545" x="7972425" y="4233863"/>
          <p14:tracePt t="36554" x="7977188" y="4229100"/>
          <p14:tracePt t="36564" x="7977188" y="4224338"/>
          <p14:tracePt t="36575" x="7981950" y="4224338"/>
          <p14:tracePt t="36592" x="7991475" y="4214813"/>
          <p14:tracePt t="36611" x="7996238" y="4205288"/>
          <p14:tracePt t="36628" x="7996238" y="4195763"/>
          <p14:tracePt t="36661" x="8005763" y="4191000"/>
          <p14:tracePt t="36693" x="8005763" y="4186238"/>
          <p14:tracePt t="36710" x="8010525" y="4186238"/>
          <p14:tracePt t="36744" x="8010525" y="4181475"/>
          <p14:tracePt t="36786" x="8015288" y="4171950"/>
          <p14:tracePt t="36806" x="8015288" y="4167188"/>
          <p14:tracePt t="36822" x="8015288" y="4162425"/>
          <p14:tracePt t="36849" x="8015288" y="4157663"/>
          <p14:tracePt t="36864" x="8015288" y="4152900"/>
          <p14:tracePt t="36869" x="8015288" y="4148138"/>
          <p14:tracePt t="36889" x="8015288" y="4143375"/>
          <p14:tracePt t="36974" x="8020050" y="4143375"/>
          <p14:tracePt t="36990" x="8020050" y="4138613"/>
          <p14:tracePt t="36998" x="8020050" y="4133850"/>
          <p14:tracePt t="37011" x="8020050" y="4129088"/>
          <p14:tracePt t="37027" x="8020050" y="4124325"/>
          <p14:tracePt t="37042" x="8010525" y="4100513"/>
          <p14:tracePt t="37059" x="7996238" y="4086225"/>
          <p14:tracePt t="37075" x="7981950" y="4067175"/>
          <p14:tracePt t="37092" x="7972425" y="4057650"/>
          <p14:tracePt t="37108" x="7967663" y="4048125"/>
          <p14:tracePt t="37111" x="7962900" y="4048125"/>
          <p14:tracePt t="37125" x="7958138" y="4043363"/>
          <p14:tracePt t="37144" x="7934325" y="4029075"/>
          <p14:tracePt t="37161" x="7920038" y="4019550"/>
          <p14:tracePt t="37177" x="7905750" y="4014788"/>
          <p14:tracePt t="37195" x="7886700" y="4014788"/>
          <p14:tracePt t="37211" x="7877175" y="4010025"/>
          <p14:tracePt t="37227" x="7867650" y="4010025"/>
          <p14:tracePt t="37243" x="7839075" y="4010025"/>
          <p14:tracePt t="37260" x="7824788" y="4010025"/>
          <p14:tracePt t="37277" x="7810500" y="4010025"/>
          <p14:tracePt t="37294" x="7796213" y="4010025"/>
          <p14:tracePt t="37310" x="7786688" y="4010025"/>
          <p14:tracePt t="37327" x="7777163" y="4010025"/>
          <p14:tracePt t="37343" x="7772400" y="4010025"/>
          <p14:tracePt t="37359" x="7767638" y="4010025"/>
          <p14:tracePt t="37375" x="7762875" y="4010025"/>
          <p14:tracePt t="37393" x="7753350" y="4010025"/>
          <p14:tracePt t="37425" x="7748588" y="4019550"/>
          <p14:tracePt t="37443" x="7739063" y="4024313"/>
          <p14:tracePt t="37460" x="7734300" y="4029075"/>
          <p14:tracePt t="37477" x="7724775" y="4033838"/>
          <p14:tracePt t="37493" x="7720013" y="4043363"/>
          <p14:tracePt t="37510" x="7710488" y="4052888"/>
          <p14:tracePt t="37527" x="7700963" y="4067175"/>
          <p14:tracePt t="37543" x="7686675" y="4100513"/>
          <p14:tracePt t="37560" x="7681913" y="4110038"/>
          <p14:tracePt t="37577" x="7672388" y="4133850"/>
          <p14:tracePt t="37592" x="7653338" y="4186238"/>
          <p14:tracePt t="37608" x="7648575" y="4200525"/>
          <p14:tracePt t="37625" x="7643813" y="4219575"/>
          <p14:tracePt t="37642" x="7643813" y="4233863"/>
          <p14:tracePt t="37659" x="7643813" y="4243388"/>
          <p14:tracePt t="37660" x="7639050" y="4248150"/>
          <p14:tracePt t="37675" x="7634288" y="4257675"/>
          <p14:tracePt t="37692" x="7634288" y="4262438"/>
          <p14:tracePt t="37709" x="7634288" y="4276725"/>
          <p14:tracePt t="37726" x="7629525" y="4295775"/>
          <p14:tracePt t="37742" x="7624763" y="4305300"/>
          <p14:tracePt t="37759" x="7624763" y="4314825"/>
          <p14:tracePt t="37775" x="7624763" y="4324350"/>
          <p14:tracePt t="37792" x="7624763" y="4338638"/>
          <p14:tracePt t="37808" x="7624763" y="4357688"/>
          <p14:tracePt t="37825" x="7624763" y="4367213"/>
          <p14:tracePt t="37842" x="7624763" y="4381500"/>
          <p14:tracePt t="37859" x="7624763" y="4391025"/>
          <p14:tracePt t="37875" x="7620000" y="4410075"/>
          <p14:tracePt t="37892" x="7620000" y="4419600"/>
          <p14:tracePt t="37909" x="7620000" y="4424363"/>
          <p14:tracePt t="37942" x="7624763" y="4424363"/>
          <p14:tracePt t="37959" x="7629525" y="4424363"/>
          <p14:tracePt t="37976" x="7634288" y="4424363"/>
          <p14:tracePt t="38008" x="7634288" y="4433888"/>
          <p14:tracePt t="38018" x="7643813" y="4438650"/>
          <p14:tracePt t="38025" x="7643813" y="4443413"/>
          <p14:tracePt t="38042" x="7653338" y="4452938"/>
          <p14:tracePt t="38059" x="7662863" y="4462463"/>
          <p14:tracePt t="38075" x="7667625" y="4471988"/>
          <p14:tracePt t="38092" x="7677150" y="4481513"/>
          <p14:tracePt t="38109" x="7686675" y="4500563"/>
          <p14:tracePt t="38125" x="7696200" y="4505325"/>
          <p14:tracePt t="38143" x="7696200" y="4510088"/>
          <p14:tracePt t="38159" x="7729538" y="4543425"/>
          <p14:tracePt t="38175" x="7739063" y="4548188"/>
          <p14:tracePt t="38192" x="7758113" y="4567238"/>
          <p14:tracePt t="38209" x="7781925" y="4591050"/>
          <p14:tracePt t="38225" x="7786688" y="4595813"/>
          <p14:tracePt t="38242" x="7796213" y="4605338"/>
          <p14:tracePt t="38259" x="7800975" y="4610100"/>
          <p14:tracePt t="38275" x="7815263" y="4619625"/>
          <p14:tracePt t="38292" x="7824788" y="4643438"/>
          <p14:tracePt t="38308" x="7839075" y="4657725"/>
          <p14:tracePt t="38325" x="7848600" y="4672013"/>
          <p14:tracePt t="38342" x="7862888" y="4686300"/>
          <p14:tracePt t="38359" x="7872413" y="4705350"/>
          <p14:tracePt t="38375" x="7886700" y="4719638"/>
          <p14:tracePt t="38392" x="7900988" y="4733925"/>
          <p14:tracePt t="38409" x="7924800" y="4762500"/>
          <p14:tracePt t="38426" x="7958138" y="4786313"/>
          <p14:tracePt t="38442" x="7967663" y="4800600"/>
          <p14:tracePt t="38458" x="7991475" y="4814888"/>
          <p14:tracePt t="38476" x="8024813" y="4829175"/>
          <p14:tracePt t="38494" x="8043863" y="4838700"/>
          <p14:tracePt t="38510" x="8058150" y="4838700"/>
          <p14:tracePt t="38527" x="8067675" y="4838700"/>
          <p14:tracePt t="38560" x="8072438" y="4843463"/>
          <p14:tracePt t="38577" x="8077200" y="4843463"/>
          <p14:tracePt t="38594" x="8091488" y="4843463"/>
          <p14:tracePt t="38610" x="8105775" y="4838700"/>
          <p14:tracePt t="38629" x="8139113" y="4829175"/>
          <p14:tracePt t="38644" x="8162925" y="4819650"/>
          <p14:tracePt t="38661" x="8177213" y="4819650"/>
          <p14:tracePt t="38678" x="8201025" y="4810125"/>
          <p14:tracePt t="38695" x="8210550" y="4800600"/>
          <p14:tracePt t="38710" x="8215313" y="4791075"/>
          <p14:tracePt t="38727" x="8229600" y="4781550"/>
          <p14:tracePt t="38744" x="8243888" y="4767263"/>
          <p14:tracePt t="38760" x="8253413" y="4757738"/>
          <p14:tracePt t="38777" x="8258175" y="4748213"/>
          <p14:tracePt t="38794" x="8267700" y="4743450"/>
          <p14:tracePt t="38810" x="8277225" y="4733925"/>
          <p14:tracePt t="38827" x="8286750" y="4719638"/>
          <p14:tracePt t="38844" x="8301038" y="4705350"/>
          <p14:tracePt t="38860" x="8301038" y="4695825"/>
          <p14:tracePt t="38875" x="8315325" y="4681538"/>
          <p14:tracePt t="38892" x="8334375" y="4657725"/>
          <p14:tracePt t="38910" x="8343900" y="4643438"/>
          <p14:tracePt t="38926" x="8353425" y="4629150"/>
          <p14:tracePt t="38960" x="8362950" y="4605338"/>
          <p14:tracePt t="38977" x="8367713" y="4595813"/>
          <p14:tracePt t="38993" x="8372475" y="4581525"/>
          <p14:tracePt t="39010" x="8377238" y="4572000"/>
          <p14:tracePt t="39026" x="8382000" y="4557713"/>
          <p14:tracePt t="39043" x="8386763" y="4538663"/>
          <p14:tracePt t="39047" x="8391525" y="4538663"/>
          <p14:tracePt t="39060" x="8391525" y="4529138"/>
          <p14:tracePt t="39076" x="8401050" y="4505325"/>
          <p14:tracePt t="39093" x="8405813" y="4486275"/>
          <p14:tracePt t="39109" x="8405813" y="4476750"/>
          <p14:tracePt t="39126" x="8405813" y="4452938"/>
          <p14:tracePt t="39143" x="8405813" y="4443413"/>
          <p14:tracePt t="39160" x="8405813" y="4424363"/>
          <p14:tracePt t="39176" x="8405813" y="4414838"/>
          <p14:tracePt t="39179" x="8405813" y="4405313"/>
          <p14:tracePt t="39194" x="8405813" y="4395788"/>
          <p14:tracePt t="39211" x="8405813" y="4386263"/>
          <p14:tracePt t="39228" x="8401050" y="4371975"/>
          <p14:tracePt t="39244" x="8401050" y="4357688"/>
          <p14:tracePt t="39261" x="8396288" y="4352925"/>
          <p14:tracePt t="39277" x="8391525" y="4343400"/>
          <p14:tracePt t="39294" x="8391525" y="4338638"/>
          <p14:tracePt t="39311" x="8391525" y="4329113"/>
          <p14:tracePt t="39327" x="8386763" y="4319588"/>
          <p14:tracePt t="39343" x="8386763" y="4314825"/>
          <p14:tracePt t="39358" x="8382000" y="4310063"/>
          <p14:tracePt t="39375" x="8382000" y="4300538"/>
          <p14:tracePt t="39392" x="8377238" y="4300538"/>
          <p14:tracePt t="39409" x="8372475" y="4300538"/>
          <p14:tracePt t="39425" x="8367713" y="4295775"/>
          <p14:tracePt t="39445" x="8358188" y="4286250"/>
          <p14:tracePt t="39461" x="8348663" y="4281488"/>
          <p14:tracePt t="39476" x="8339138" y="4271963"/>
          <p14:tracePt t="39493" x="8324850" y="4262438"/>
          <p14:tracePt t="39510" x="8305800" y="4252913"/>
          <p14:tracePt t="39526" x="8291513" y="4243388"/>
          <p14:tracePt t="39543" x="8277225" y="4238625"/>
          <p14:tracePt t="39559" x="8267700" y="4229100"/>
          <p14:tracePt t="39576" x="8253413" y="4219575"/>
          <p14:tracePt t="39593" x="8239125" y="4214813"/>
          <p14:tracePt t="39609" x="8234363" y="4210050"/>
          <p14:tracePt t="39626" x="8220075" y="4200525"/>
          <p14:tracePt t="39643" x="8205788" y="4191000"/>
          <p14:tracePt t="39660" x="8191500" y="4186238"/>
          <p14:tracePt t="39676" x="8172450" y="4171950"/>
          <p14:tracePt t="39693" x="8162925" y="4162425"/>
          <p14:tracePt t="39710" x="8158163" y="4162425"/>
          <p14:tracePt t="39727" x="8148638" y="4152900"/>
          <p14:tracePt t="39743" x="8139113" y="4148138"/>
          <p14:tracePt t="39760" x="8134350" y="4148138"/>
          <p14:tracePt t="39776" x="8124825" y="4138613"/>
          <p14:tracePt t="39793" x="8115300" y="4133850"/>
          <p14:tracePt t="39810" x="8110538" y="4133850"/>
          <p14:tracePt t="39826" x="8096250" y="4124325"/>
          <p14:tracePt t="39843" x="8091488" y="4124325"/>
          <p14:tracePt t="39859" x="8077200" y="4119563"/>
          <p14:tracePt t="39877" x="8067675" y="4114800"/>
          <p14:tracePt t="39894" x="8043863" y="4110038"/>
          <p14:tracePt t="39909" x="8039100" y="4110038"/>
          <p14:tracePt t="39928" x="8029575" y="4110038"/>
          <p14:tracePt t="39945" x="8029575" y="4105275"/>
          <p14:tracePt t="39961" x="8024813" y="4105275"/>
          <p14:tracePt t="39993" x="8020050" y="4105275"/>
          <p14:tracePt t="40010" x="8010525" y="4100513"/>
          <p14:tracePt t="40026" x="8005763" y="4100513"/>
          <p14:tracePt t="40043" x="7996238" y="4100513"/>
          <p14:tracePt t="40060" x="7981950" y="4100513"/>
          <p14:tracePt t="40076" x="7967663" y="4095750"/>
          <p14:tracePt t="40093" x="7953375" y="4090988"/>
          <p14:tracePt t="40110" x="7943850" y="4090988"/>
          <p14:tracePt t="40203" x="7939088" y="4086225"/>
          <p14:tracePt t="40217" x="7929563" y="4086225"/>
          <p14:tracePt t="40227" x="7924800" y="4086225"/>
          <p14:tracePt t="40459" x="7920038" y="4081463"/>
          <p14:tracePt t="40469" x="7920038" y="4062413"/>
          <p14:tracePt t="40480" x="7920038" y="4048125"/>
          <p14:tracePt t="40495" x="7848600" y="3952875"/>
          <p14:tracePt t="40510" x="7762875" y="3867150"/>
          <p14:tracePt t="40527" x="7739063" y="3843338"/>
          <p14:tracePt t="40728" x="7739063" y="3833813"/>
          <p14:tracePt t="40751" x="7739063" y="3838575"/>
          <p14:tracePt t="40764" x="7739063" y="3843338"/>
          <p14:tracePt t="40778" x="7729538" y="3838575"/>
          <p14:tracePt t="40785" x="7710488" y="3824288"/>
          <p14:tracePt t="40795" x="7696200" y="3824288"/>
          <p14:tracePt t="40810" x="7629525" y="3810000"/>
          <p14:tracePt t="40827" x="7553325" y="3781425"/>
          <p14:tracePt t="40844" x="7519988" y="3767138"/>
          <p14:tracePt t="40860" x="7467600" y="3752850"/>
          <p14:tracePt t="40878" x="7396163" y="3738563"/>
          <p14:tracePt t="40895" x="7291388" y="3733800"/>
          <p14:tracePt t="40913" x="7105650" y="3729038"/>
          <p14:tracePt t="40928" x="6977063" y="3709988"/>
          <p14:tracePt t="40944" x="6877050" y="3690938"/>
          <p14:tracePt t="40961" x="6829425" y="3686175"/>
          <p14:tracePt t="40978" x="6653213" y="3652838"/>
          <p14:tracePt t="40994" x="6600825" y="3648075"/>
          <p14:tracePt t="41010" x="6577013" y="3643313"/>
          <p14:tracePt t="41027" x="6562725" y="3638550"/>
          <p14:tracePt t="41044" x="6543675" y="3633788"/>
          <p14:tracePt t="41048" x="6534150" y="3629025"/>
          <p14:tracePt t="41060" x="6524625" y="3624263"/>
          <p14:tracePt t="41077" x="6491288" y="3619500"/>
          <p14:tracePt t="41094" x="6429375" y="3614738"/>
          <p14:tracePt t="41109" x="6353175" y="3614738"/>
          <p14:tracePt t="41125" x="6267450" y="3609975"/>
          <p14:tracePt t="41143" x="6167438" y="3609975"/>
          <p14:tracePt t="41160" x="5972175" y="3609975"/>
          <p14:tracePt t="41176" x="5876925" y="3619500"/>
          <p14:tracePt t="41195" x="5791200" y="3633788"/>
          <p14:tracePt t="41211" x="5776913" y="3638550"/>
          <p14:tracePt t="41226" x="5772150" y="3638550"/>
          <p14:tracePt t="41291" x="5767388" y="3638550"/>
          <p14:tracePt t="41343" x="5762625" y="3638550"/>
          <p14:tracePt t="41373" x="5757863" y="3638550"/>
          <p14:tracePt t="41387" x="5757863" y="3643313"/>
          <p14:tracePt t="41407" x="5753100" y="3643313"/>
          <p14:tracePt t="41669" x="5753100" y="3638550"/>
          <p14:tracePt t="41712" x="5753100" y="3633788"/>
          <p14:tracePt t="41721" x="5748338" y="3629025"/>
          <p14:tracePt t="41731" x="5748338" y="3624263"/>
          <p14:tracePt t="41746" x="5743575" y="3619500"/>
          <p14:tracePt t="41761" x="5738813" y="3605213"/>
          <p14:tracePt t="41777" x="5719763" y="3581400"/>
          <p14:tracePt t="41794" x="5700713" y="3557588"/>
          <p14:tracePt t="41810" x="5686425" y="3548063"/>
          <p14:tracePt t="41827" x="5667375" y="3533775"/>
          <p14:tracePt t="41844" x="5634038" y="3505200"/>
          <p14:tracePt t="41860" x="5614988" y="3495675"/>
          <p14:tracePt t="41878" x="5600700" y="3486150"/>
          <p14:tracePt t="41894" x="5581650" y="3481388"/>
          <p14:tracePt t="41897" x="5572125" y="3476625"/>
          <p14:tracePt t="41910" x="5562600" y="3467100"/>
          <p14:tracePt t="41928" x="5548313" y="3462338"/>
          <p14:tracePt t="41944" x="5534025" y="3457575"/>
          <p14:tracePt t="41961" x="5514975" y="3452813"/>
          <p14:tracePt t="41964" x="5505450" y="3452813"/>
          <p14:tracePt t="41977" x="5495925" y="3448050"/>
          <p14:tracePt t="41994" x="5472113" y="3448050"/>
          <p14:tracePt t="42010" x="5457825" y="3443288"/>
          <p14:tracePt t="42027" x="5424488" y="3443288"/>
          <p14:tracePt t="42030" x="5405438" y="3443288"/>
          <p14:tracePt t="42044" x="5376863" y="3438525"/>
          <p14:tracePt t="42060" x="5334000" y="3443288"/>
          <p14:tracePt t="42077" x="5314950" y="3448050"/>
          <p14:tracePt t="42093" x="5305425" y="3448050"/>
          <p14:tracePt t="42110" x="5286375" y="3457575"/>
          <p14:tracePt t="42128" x="5267325" y="3471863"/>
          <p14:tracePt t="42144" x="5248275" y="3481388"/>
          <p14:tracePt t="42161" x="5238750" y="3495675"/>
          <p14:tracePt t="42178" x="5210175" y="3514725"/>
          <p14:tracePt t="42195" x="5205413" y="3529013"/>
          <p14:tracePt t="42210" x="5200650" y="3538538"/>
          <p14:tracePt t="42227" x="5195888" y="3552825"/>
          <p14:tracePt t="42244" x="5186363" y="3571875"/>
          <p14:tracePt t="42260" x="5181600" y="3590925"/>
          <p14:tracePt t="42277" x="5176838" y="3605213"/>
          <p14:tracePt t="42294" x="5176838" y="3624263"/>
          <p14:tracePt t="42311" x="5167313" y="3643313"/>
          <p14:tracePt t="42326" x="5167313" y="3671888"/>
          <p14:tracePt t="42342" x="5162550" y="3695700"/>
          <p14:tracePt t="42359" x="5162550" y="3705225"/>
          <p14:tracePt t="42376" x="5153025" y="3724275"/>
          <p14:tracePt t="42392" x="5153025" y="3743325"/>
          <p14:tracePt t="42410" x="5148263" y="3757613"/>
          <p14:tracePt t="42426" x="5143500" y="3786188"/>
          <p14:tracePt t="42444" x="5138738" y="3800475"/>
          <p14:tracePt t="42460" x="5133975" y="3829050"/>
          <p14:tracePt t="42477" x="5129213" y="3843338"/>
          <p14:tracePt t="42494" x="5129213" y="3857625"/>
          <p14:tracePt t="42510" x="5129213" y="3881438"/>
          <p14:tracePt t="42514" x="5124450" y="3895725"/>
          <p14:tracePt t="42527" x="5119688" y="3914775"/>
          <p14:tracePt t="42544" x="5119688" y="3924300"/>
          <p14:tracePt t="42560" x="5119688" y="3943350"/>
          <p14:tracePt t="42577" x="5119688" y="3948113"/>
          <p14:tracePt t="42593" x="5114925" y="3957638"/>
          <p14:tracePt t="42610" x="5110163" y="3971925"/>
          <p14:tracePt t="42644" x="5110163" y="3976688"/>
          <p14:tracePt t="42661" x="5110163" y="3981450"/>
          <p14:tracePt t="42688" x="5110163" y="3976688"/>
          <p14:tracePt t="42719" x="5110163" y="3981450"/>
          <p14:tracePt t="42729" x="5110163" y="3990975"/>
          <p14:tracePt t="42739" x="5110163" y="4000500"/>
          <p14:tracePt t="42746" x="5110163" y="4010025"/>
          <p14:tracePt t="42761" x="5110163" y="4029075"/>
          <p14:tracePt t="42778" x="5110163" y="4043363"/>
          <p14:tracePt t="42794" x="5110163" y="4067175"/>
          <p14:tracePt t="42810" x="5110163" y="4081463"/>
          <p14:tracePt t="42827" x="5114925" y="4143375"/>
          <p14:tracePt t="42844" x="5114925" y="4162425"/>
          <p14:tracePt t="42862" x="5114925" y="4181475"/>
          <p14:tracePt t="42878" x="5119688" y="4200525"/>
          <p14:tracePt t="42881" x="5119688" y="4210050"/>
          <p14:tracePt t="42895" x="5119688" y="4219575"/>
          <p14:tracePt t="42911" x="5129213" y="4238625"/>
          <p14:tracePt t="42928" x="5129213" y="4252913"/>
          <p14:tracePt t="42945" x="5133975" y="4276725"/>
          <p14:tracePt t="42961" x="5138738" y="4305300"/>
          <p14:tracePt t="42977" x="5138738" y="4314825"/>
          <p14:tracePt t="42994" x="5138738" y="4324350"/>
          <p14:tracePt t="43011" x="5153025" y="4357688"/>
          <p14:tracePt t="43027" x="5162550" y="4371975"/>
          <p14:tracePt t="43044" x="5167313" y="4391025"/>
          <p14:tracePt t="43061" x="5172075" y="4400550"/>
          <p14:tracePt t="43077" x="5191125" y="4443413"/>
          <p14:tracePt t="43094" x="5195888" y="4448175"/>
          <p14:tracePt t="43110" x="5200650" y="4462463"/>
          <p14:tracePt t="43128" x="5214938" y="4486275"/>
          <p14:tracePt t="43144" x="5224463" y="4495800"/>
          <p14:tracePt t="43162" x="5233988" y="4510088"/>
          <p14:tracePt t="43177" x="5238750" y="4519613"/>
          <p14:tracePt t="43195" x="5243513" y="4533900"/>
          <p14:tracePt t="43213" x="5253038" y="4543425"/>
          <p14:tracePt t="43228" x="5257800" y="4548188"/>
          <p14:tracePt t="43244" x="5272088" y="4572000"/>
          <p14:tracePt t="43260" x="5272088" y="4576763"/>
          <p14:tracePt t="43278" x="5295900" y="4600575"/>
          <p14:tracePt t="43282" x="5305425" y="4610100"/>
          <p14:tracePt t="43295" x="5314950" y="4619625"/>
          <p14:tracePt t="43310" x="5334000" y="4648200"/>
          <p14:tracePt t="43327" x="5338763" y="4657725"/>
          <p14:tracePt t="43344" x="5348288" y="4667250"/>
          <p14:tracePt t="43360" x="5353050" y="4676775"/>
          <p14:tracePt t="43378" x="5367338" y="4691063"/>
          <p14:tracePt t="43394" x="5381625" y="4705350"/>
          <p14:tracePt t="43411" x="5395913" y="4710113"/>
          <p14:tracePt t="43427" x="5405438" y="4714875"/>
          <p14:tracePt t="43445" x="5438775" y="4729163"/>
          <p14:tracePt t="43460" x="5443538" y="4733925"/>
          <p14:tracePt t="43477" x="5467350" y="4738688"/>
          <p14:tracePt t="43494" x="5500688" y="4748213"/>
          <p14:tracePt t="43510" x="5519738" y="4748213"/>
          <p14:tracePt t="43525" x="5534025" y="4748213"/>
          <p14:tracePt t="43542" x="5538788" y="4748213"/>
          <p14:tracePt t="43559" x="5548313" y="4748213"/>
          <p14:tracePt t="43575" x="5572125" y="4748213"/>
          <p14:tracePt t="43592" x="5614988" y="4738688"/>
          <p14:tracePt t="43609" x="5638800" y="4733925"/>
          <p14:tracePt t="43625" x="5657850" y="4724400"/>
          <p14:tracePt t="43642" x="5676900" y="4719638"/>
          <p14:tracePt t="43659" x="5686425" y="4714875"/>
          <p14:tracePt t="43675" x="5705475" y="4705350"/>
          <p14:tracePt t="43692" x="5710238" y="4705350"/>
          <p14:tracePt t="43709" x="5719763" y="4695825"/>
          <p14:tracePt t="43726" x="5738813" y="4662488"/>
          <p14:tracePt t="43742" x="5743575" y="4652963"/>
          <p14:tracePt t="43759" x="5748338" y="4633913"/>
          <p14:tracePt t="43775" x="5762625" y="4614863"/>
          <p14:tracePt t="43792" x="5772150" y="4595813"/>
          <p14:tracePt t="43809" x="5781675" y="4576763"/>
          <p14:tracePt t="43825" x="5786438" y="4567238"/>
          <p14:tracePt t="43842" x="5795963" y="4538663"/>
          <p14:tracePt t="43859" x="5810250" y="4519613"/>
          <p14:tracePt t="43875" x="5819775" y="4495800"/>
          <p14:tracePt t="43892" x="5824538" y="4481513"/>
          <p14:tracePt t="43909" x="5838825" y="4448175"/>
          <p14:tracePt t="43926" x="5843588" y="4419600"/>
          <p14:tracePt t="43942" x="5848350" y="4410075"/>
          <p14:tracePt t="43959" x="5853113" y="4391025"/>
          <p14:tracePt t="43976" x="5857875" y="4362450"/>
          <p14:tracePt t="43992" x="5862638" y="4343400"/>
          <p14:tracePt t="44009" x="5862638" y="4329113"/>
          <p14:tracePt t="44011" x="5867400" y="4319588"/>
          <p14:tracePt t="44025" x="5867400" y="4310063"/>
          <p14:tracePt t="44042" x="5867400" y="4291013"/>
          <p14:tracePt t="44045" x="5867400" y="4281488"/>
          <p14:tracePt t="44059" x="5867400" y="4276725"/>
          <p14:tracePt t="44076" x="5872163" y="4248150"/>
          <p14:tracePt t="44092" x="5872163" y="4238625"/>
          <p14:tracePt t="44109" x="5872163" y="4229100"/>
          <p14:tracePt t="44125" x="5876925" y="4200525"/>
          <p14:tracePt t="44142" x="5876925" y="4181475"/>
          <p14:tracePt t="44159" x="5876925" y="4162425"/>
          <p14:tracePt t="44176" x="5876925" y="4133850"/>
          <p14:tracePt t="44192" x="5876925" y="4124325"/>
          <p14:tracePt t="44209" x="5876925" y="4086225"/>
          <p14:tracePt t="44225" x="5876925" y="4067175"/>
          <p14:tracePt t="44242" x="5872163" y="4057650"/>
          <p14:tracePt t="44259" x="5872163" y="4043363"/>
          <p14:tracePt t="44275" x="5872163" y="4019550"/>
          <p14:tracePt t="44292" x="5872163" y="4000500"/>
          <p14:tracePt t="44309" x="5872163" y="3995738"/>
          <p14:tracePt t="44326" x="5872163" y="3981450"/>
          <p14:tracePt t="44342" x="5872163" y="3976688"/>
          <p14:tracePt t="44359" x="5872163" y="3957638"/>
          <p14:tracePt t="44375" x="5872163" y="3948113"/>
          <p14:tracePt t="44392" x="5872163" y="3938588"/>
          <p14:tracePt t="44409" x="5872163" y="3929063"/>
          <p14:tracePt t="44425" x="5876925" y="3914775"/>
          <p14:tracePt t="44443" x="5876925" y="3900488"/>
          <p14:tracePt t="44460" x="5876925" y="3876675"/>
          <p14:tracePt t="44477" x="5876925" y="3862388"/>
          <p14:tracePt t="44492" x="5876925" y="3848100"/>
          <p14:tracePt t="44494" x="5876925" y="3838575"/>
          <p14:tracePt t="44510" x="5876925" y="3833813"/>
          <p14:tracePt t="44528" x="5876925" y="3805238"/>
          <p14:tracePt t="44545" x="5876925" y="3795713"/>
          <p14:tracePt t="44560" x="5876925" y="3781425"/>
          <p14:tracePt t="44577" x="5872163" y="3767138"/>
          <p14:tracePt t="44594" x="5872163" y="3762375"/>
          <p14:tracePt t="44612" x="5867400" y="3752850"/>
          <p14:tracePt t="44629" x="5862638" y="3733800"/>
          <p14:tracePt t="44644" x="5853113" y="3729038"/>
          <p14:tracePt t="44661" x="5843588" y="3709988"/>
          <p14:tracePt t="44694" x="5834063" y="3686175"/>
          <p14:tracePt t="44710" x="5829300" y="3676650"/>
          <p14:tracePt t="44727" x="5829300" y="3671888"/>
          <p14:tracePt t="44744" x="5815013" y="3662363"/>
          <p14:tracePt t="44761" x="5800725" y="3643313"/>
          <p14:tracePt t="44777" x="5786438" y="3629025"/>
          <p14:tracePt t="44794" x="5776913" y="3629025"/>
          <p14:tracePt t="44811" x="5767388" y="3624263"/>
          <p14:tracePt t="44827" x="5753100" y="3619500"/>
          <p14:tracePt t="44844" x="5743575" y="3614738"/>
          <p14:tracePt t="44861" x="5738813" y="3614738"/>
          <p14:tracePt t="44878" x="5729288" y="3600450"/>
          <p14:tracePt t="44894" x="5715000" y="3600450"/>
          <p14:tracePt t="44911" x="5705475" y="3595688"/>
          <p14:tracePt t="44928" x="5695950" y="3590925"/>
          <p14:tracePt t="44944" x="5686425" y="3586163"/>
          <p14:tracePt t="44961" x="5653088" y="3576638"/>
          <p14:tracePt t="44977" x="5638800" y="3571875"/>
          <p14:tracePt t="44994" x="5634038" y="3567113"/>
          <p14:tracePt t="45012" x="5624513" y="3562350"/>
          <p14:tracePt t="45027" x="5619750" y="3562350"/>
          <p14:tracePt t="45044" x="5605463" y="3557588"/>
          <p14:tracePt t="45060" x="5595938" y="3557588"/>
          <p14:tracePt t="45077" x="5591175" y="3557588"/>
          <p14:tracePt t="45094" x="5576888" y="3548063"/>
          <p14:tracePt t="45110" x="5572125" y="3548063"/>
          <p14:tracePt t="45127" x="5567363" y="3548063"/>
          <p14:tracePt t="45161" x="5562600" y="3548063"/>
          <p14:tracePt t="45177" x="5553075" y="3548063"/>
          <p14:tracePt t="45192" x="5548313" y="3548063"/>
          <p14:tracePt t="45209" x="5538788" y="3548063"/>
          <p14:tracePt t="45226" x="5529263" y="3548063"/>
          <p14:tracePt t="45243" x="5519738" y="3548063"/>
          <p14:tracePt t="45259" x="5505450" y="3548063"/>
          <p14:tracePt t="45276" x="5495925" y="3548063"/>
          <p14:tracePt t="45293" x="5486400" y="3548063"/>
          <p14:tracePt t="45310" x="5472113" y="3548063"/>
          <p14:tracePt t="45327" x="5467350" y="3552825"/>
          <p14:tracePt t="45684" x="5457825" y="3552825"/>
          <p14:tracePt t="45835" x="5453063" y="3548063"/>
          <p14:tracePt t="45840" x="5443538" y="3538538"/>
          <p14:tracePt t="45850" x="5438775" y="3533775"/>
          <p14:tracePt t="45861" x="5434013" y="3519488"/>
          <p14:tracePt t="45875" x="5410200" y="3490913"/>
          <p14:tracePt t="45892" x="5391150" y="3467100"/>
          <p14:tracePt t="45908" x="5367338" y="3462338"/>
          <p14:tracePt t="45926" x="5362575" y="3452813"/>
          <p14:tracePt t="45942" x="5357813" y="3433763"/>
          <p14:tracePt t="45959" x="5334000" y="3362325"/>
          <p14:tracePt t="45976" x="5291138" y="3252788"/>
          <p14:tracePt t="45992" x="5238750" y="3119438"/>
          <p14:tracePt t="46009" x="5167313" y="2933700"/>
          <p14:tracePt t="46025" x="5138738" y="2843213"/>
          <p14:tracePt t="46042" x="5129213" y="2809875"/>
          <p14:tracePt t="46059" x="5129213" y="2795588"/>
          <p14:tracePt t="46076" x="5114925" y="2762250"/>
          <p14:tracePt t="46093" x="5105400" y="2728913"/>
          <p14:tracePt t="46109" x="5095875" y="2705100"/>
          <p14:tracePt t="46125" x="5091113" y="2667000"/>
          <p14:tracePt t="46143" x="5086350" y="2633663"/>
          <p14:tracePt t="46159" x="5081588" y="2586038"/>
          <p14:tracePt t="46176" x="5072063" y="2533650"/>
          <p14:tracePt t="46192" x="5062538" y="2495550"/>
          <p14:tracePt t="46209" x="5053013" y="2452688"/>
          <p14:tracePt t="46226" x="5048250" y="2419350"/>
          <p14:tracePt t="46242" x="5048250" y="2395538"/>
          <p14:tracePt t="46259" x="5048250" y="2381250"/>
          <p14:tracePt t="46276" x="5048250" y="2357438"/>
          <p14:tracePt t="46292" x="5048250" y="2333625"/>
          <p14:tracePt t="46309" x="5048250" y="2324100"/>
          <p14:tracePt t="46327" x="5048250" y="2314575"/>
          <p14:tracePt t="46345" x="5053013" y="2309813"/>
          <p14:tracePt t="46361" x="5053013" y="2300288"/>
          <p14:tracePt t="46378" x="5057775" y="2300288"/>
          <p14:tracePt t="46394" x="5057775" y="2295525"/>
          <p14:tracePt t="46411" x="5062538" y="2286000"/>
          <p14:tracePt t="46428" x="5067300" y="2281238"/>
          <p14:tracePt t="46460" x="5072063" y="2271713"/>
          <p14:tracePt t="46477" x="5072063" y="2266950"/>
          <p14:tracePt t="46494" x="5076825" y="2266950"/>
          <p14:tracePt t="46805" x="5072063" y="2266950"/>
          <p14:tracePt t="46810" x="5062538" y="2266950"/>
          <p14:tracePt t="46827" x="5053013" y="2266950"/>
          <p14:tracePt t="46844" x="5005388" y="2266950"/>
          <p14:tracePt t="46860" x="4981575" y="2271713"/>
          <p14:tracePt t="46877" x="4962525" y="2276475"/>
          <p14:tracePt t="46895" x="4948238" y="2281238"/>
          <p14:tracePt t="46911" x="4943475" y="2286000"/>
          <p14:tracePt t="46928" x="4929188" y="2286000"/>
          <p14:tracePt t="46944" x="4914900" y="2295525"/>
          <p14:tracePt t="46961" x="4900613" y="2305050"/>
          <p14:tracePt t="46977" x="4886325" y="2309813"/>
          <p14:tracePt t="46993" x="4867275" y="2319338"/>
          <p14:tracePt t="47010" x="4838700" y="2333625"/>
          <p14:tracePt t="47027" x="4829175" y="2333625"/>
          <p14:tracePt t="47044" x="4819650" y="2343150"/>
          <p14:tracePt t="47048" x="4810125" y="2347913"/>
          <p14:tracePt t="47050" x="4805363" y="2352675"/>
          <p14:tracePt t="47061" x="4800600" y="2362200"/>
          <p14:tracePt t="47077" x="4791075" y="2366963"/>
          <p14:tracePt t="47094" x="4776788" y="2376488"/>
          <p14:tracePt t="47110" x="4772025" y="2381250"/>
          <p14:tracePt t="47128" x="4762500" y="2390775"/>
          <p14:tracePt t="47153" x="4757738" y="2400300"/>
          <p14:tracePt t="47161" x="4752975" y="2400300"/>
          <p14:tracePt t="47177" x="4743450" y="2414588"/>
          <p14:tracePt t="47196" x="4719638" y="2438400"/>
          <p14:tracePt t="47211" x="4719638" y="2443163"/>
          <p14:tracePt t="47227" x="4710113" y="2452688"/>
          <p14:tracePt t="47243" x="4695825" y="2466975"/>
          <p14:tracePt t="47260" x="4691063" y="2476500"/>
          <p14:tracePt t="47277" x="4691063" y="2481263"/>
          <p14:tracePt t="47294" x="4686300" y="2486025"/>
          <p14:tracePt t="47325" x="4681538" y="2495550"/>
          <p14:tracePt t="47342" x="4681538" y="2500313"/>
          <p14:tracePt t="47359" x="4676775" y="2514600"/>
          <p14:tracePt t="47375" x="4672013" y="2528888"/>
          <p14:tracePt t="47392" x="4672013" y="2538413"/>
          <p14:tracePt t="47409" x="4662488" y="2557463"/>
          <p14:tracePt t="47425" x="4657725" y="2590800"/>
          <p14:tracePt t="47442" x="4652963" y="2600325"/>
          <p14:tracePt t="47459" x="4652963" y="2619375"/>
          <p14:tracePt t="47476" x="4648200" y="2633663"/>
          <p14:tracePt t="47492" x="4638675" y="2652713"/>
          <p14:tracePt t="47509" x="4633913" y="2671763"/>
          <p14:tracePt t="47535" x="4629150" y="2671763"/>
          <p14:tracePt t="47554" x="4629150" y="2681288"/>
          <p14:tracePt t="47576" x="4624388" y="2700338"/>
          <p14:tracePt t="47586" x="4624388" y="2705100"/>
          <p14:tracePt t="47596" x="4624388" y="2714625"/>
          <p14:tracePt t="47609" x="4624388" y="2719388"/>
          <p14:tracePt t="47628" x="4624388" y="2728913"/>
          <p14:tracePt t="47650" x="4619625" y="2733675"/>
          <p14:tracePt t="47659" x="4619625" y="2747963"/>
          <p14:tracePt t="47676" x="4619625" y="2762250"/>
          <p14:tracePt t="47693" x="4619625" y="2776538"/>
          <p14:tracePt t="47709" x="4619625" y="2805113"/>
          <p14:tracePt t="47726" x="4619625" y="2838450"/>
          <p14:tracePt t="47742" x="4614863" y="2876550"/>
          <p14:tracePt t="47759" x="4614863" y="2933700"/>
          <p14:tracePt t="47776" x="4614863" y="2981325"/>
          <p14:tracePt t="47792" x="4614863" y="3000375"/>
          <p14:tracePt t="47809" x="4614863" y="3014663"/>
          <p14:tracePt t="47826" x="4614863" y="3033713"/>
          <p14:tracePt t="47842" x="4614863" y="3057525"/>
          <p14:tracePt t="47859" x="4619625" y="3076575"/>
          <p14:tracePt t="47875" x="4624388" y="3081338"/>
          <p14:tracePt t="47893" x="4629150" y="3100388"/>
          <p14:tracePt t="47909" x="4638675" y="3124200"/>
          <p14:tracePt t="47926" x="4638675" y="3128963"/>
          <p14:tracePt t="47943" x="4648200" y="3152775"/>
          <p14:tracePt t="47959" x="4652963" y="3162300"/>
          <p14:tracePt t="47976" x="4662488" y="3181350"/>
          <p14:tracePt t="47992" x="4672013" y="3195638"/>
          <p14:tracePt t="48009" x="4686300" y="3219450"/>
          <p14:tracePt t="48026" x="4691063" y="3228975"/>
          <p14:tracePt t="48042" x="4700588" y="3243263"/>
          <p14:tracePt t="48045" x="4705350" y="3243263"/>
          <p14:tracePt t="48059" x="4710113" y="3248025"/>
          <p14:tracePt t="48076" x="4719638" y="3262313"/>
          <p14:tracePt t="48092" x="4743450" y="3290888"/>
          <p14:tracePt t="48109" x="4752975" y="3300413"/>
          <p14:tracePt t="48111" x="4762500" y="3305175"/>
          <p14:tracePt t="48125" x="4776788" y="3319463"/>
          <p14:tracePt t="48143" x="4795838" y="3333750"/>
          <p14:tracePt t="48159" x="4814888" y="3352800"/>
          <p14:tracePt t="48176" x="4838700" y="3367088"/>
          <p14:tracePt t="48192" x="4848225" y="3376613"/>
          <p14:tracePt t="48209" x="4876800" y="3400425"/>
          <p14:tracePt t="48226" x="4895850" y="3409950"/>
          <p14:tracePt t="48242" x="4910138" y="3419475"/>
          <p14:tracePt t="48259" x="4924425" y="3424238"/>
          <p14:tracePt t="48277" x="4938713" y="3429000"/>
          <p14:tracePt t="48293" x="4953000" y="3438525"/>
          <p14:tracePt t="48310" x="4986338" y="3452813"/>
          <p14:tracePt t="48313" x="4991100" y="3457575"/>
          <p14:tracePt t="48327" x="5014913" y="3462338"/>
          <p14:tracePt t="48344" x="5043488" y="3476625"/>
          <p14:tracePt t="48360" x="5057775" y="3476625"/>
          <p14:tracePt t="48379" x="5091113" y="3490913"/>
          <p14:tracePt t="48382" x="5105400" y="3490913"/>
          <p14:tracePt t="48392" x="5119688" y="3495675"/>
          <p14:tracePt t="48409" x="5153025" y="3500438"/>
          <p14:tracePt t="48426" x="5186363" y="3505200"/>
          <p14:tracePt t="48443" x="5214938" y="3505200"/>
          <p14:tracePt t="48459" x="5233988" y="3505200"/>
          <p14:tracePt t="48476" x="5257800" y="3505200"/>
          <p14:tracePt t="48494" x="5281613" y="3505200"/>
          <p14:tracePt t="48510" x="5310188" y="3495675"/>
          <p14:tracePt t="48527" x="5353050" y="3486150"/>
          <p14:tracePt t="48544" x="5438775" y="3462338"/>
          <p14:tracePt t="48560" x="5457825" y="3448050"/>
          <p14:tracePt t="48576" x="5491163" y="3433763"/>
          <p14:tracePt t="48594" x="5519738" y="3424238"/>
          <p14:tracePt t="48612" x="5543550" y="3409950"/>
          <p14:tracePt t="48628" x="5557838" y="3395663"/>
          <p14:tracePt t="48644" x="5581650" y="3381375"/>
          <p14:tracePt t="48661" x="5600700" y="3367088"/>
          <p14:tracePt t="48678" x="5624513" y="3348038"/>
          <p14:tracePt t="48694" x="5638800" y="3328988"/>
          <p14:tracePt t="48710" x="5653088" y="3314700"/>
          <p14:tracePt t="48728" x="5662613" y="3309938"/>
          <p14:tracePt t="48743" x="5672138" y="3290888"/>
          <p14:tracePt t="48760" x="5686425" y="3276600"/>
          <p14:tracePt t="48777" x="5710238" y="3243263"/>
          <p14:tracePt t="48793" x="5719763" y="3233738"/>
          <p14:tracePt t="48811" x="5734050" y="3205163"/>
          <p14:tracePt t="48827" x="5753100" y="3176588"/>
          <p14:tracePt t="48843" x="5753100" y="3167063"/>
          <p14:tracePt t="48860" x="5757863" y="3157538"/>
          <p14:tracePt t="48876" x="5757863" y="3138488"/>
          <p14:tracePt t="48893" x="5767388" y="3124200"/>
          <p14:tracePt t="48909" x="5767388" y="3109913"/>
          <p14:tracePt t="48926" x="5772150" y="3090863"/>
          <p14:tracePt t="48942" x="5776913" y="3067050"/>
          <p14:tracePt t="48960" x="5776913" y="3052763"/>
          <p14:tracePt t="48976" x="5776913" y="3033713"/>
          <p14:tracePt t="48993" x="5776913" y="3009900"/>
          <p14:tracePt t="49009" x="5776913" y="2990850"/>
          <p14:tracePt t="49025" x="5772150" y="2971800"/>
          <p14:tracePt t="49028" x="5772150" y="2962275"/>
          <p14:tracePt t="49042" x="5772150" y="2952750"/>
          <p14:tracePt t="49059" x="5767388" y="2938463"/>
          <p14:tracePt t="49076" x="5757863" y="2914650"/>
          <p14:tracePt t="49093" x="5753100" y="2905125"/>
          <p14:tracePt t="49111" x="5748338" y="2876550"/>
          <p14:tracePt t="49128" x="5738813" y="2852738"/>
          <p14:tracePt t="49145" x="5738813" y="2838450"/>
          <p14:tracePt t="49161" x="5729288" y="2824163"/>
          <p14:tracePt t="49177" x="5729288" y="2809875"/>
          <p14:tracePt t="49195" x="5719763" y="2790825"/>
          <p14:tracePt t="49211" x="5715000" y="2771775"/>
          <p14:tracePt t="49227" x="5710238" y="2762250"/>
          <p14:tracePt t="49243" x="5705475" y="2752725"/>
          <p14:tracePt t="49260" x="5700713" y="2743200"/>
          <p14:tracePt t="49275" x="5695950" y="2724150"/>
          <p14:tracePt t="49292" x="5691188" y="2714625"/>
          <p14:tracePt t="49309" x="5686425" y="2700338"/>
          <p14:tracePt t="49311" x="5681663" y="2700338"/>
          <p14:tracePt t="49325" x="5681663" y="2695575"/>
          <p14:tracePt t="49342" x="5676900" y="2681288"/>
          <p14:tracePt t="49359" x="5667375" y="2671763"/>
          <p14:tracePt t="49376" x="5653088" y="2647950"/>
          <p14:tracePt t="49392" x="5648325" y="2638425"/>
          <p14:tracePt t="49409" x="5643563" y="2638425"/>
          <p14:tracePt t="49426" x="5624513" y="2609850"/>
          <p14:tracePt t="49442" x="5619750" y="2600325"/>
          <p14:tracePt t="49459" x="5610225" y="2590800"/>
          <p14:tracePt t="49475" x="5605463" y="2581275"/>
          <p14:tracePt t="49492" x="5595938" y="2566988"/>
          <p14:tracePt t="49509" x="5586413" y="2562225"/>
          <p14:tracePt t="49526" x="5581650" y="2552700"/>
          <p14:tracePt t="49542" x="5576888" y="2547938"/>
          <p14:tracePt t="49559" x="5572125" y="2538413"/>
          <p14:tracePt t="49576" x="5567363" y="2528888"/>
          <p14:tracePt t="49592" x="5553075" y="2519363"/>
          <p14:tracePt t="49613" x="5548313" y="2514600"/>
          <p14:tracePt t="49625" x="5543550" y="2509838"/>
          <p14:tracePt t="49642" x="5538788" y="2500313"/>
          <p14:tracePt t="49659" x="5519738" y="2490788"/>
          <p14:tracePt t="49676" x="5500688" y="2471738"/>
          <p14:tracePt t="49692" x="5495925" y="2466975"/>
          <p14:tracePt t="49709" x="5486400" y="2462213"/>
          <p14:tracePt t="49726" x="5476875" y="2452688"/>
          <p14:tracePt t="49742" x="5467350" y="2443163"/>
          <p14:tracePt t="49759" x="5448300" y="2438400"/>
          <p14:tracePt t="49776" x="5438775" y="2428875"/>
          <p14:tracePt t="49792" x="5434013" y="2428875"/>
          <p14:tracePt t="49809" x="5424488" y="2419350"/>
          <p14:tracePt t="49826" x="5419725" y="2419350"/>
          <p14:tracePt t="49842" x="5400675" y="2414588"/>
          <p14:tracePt t="49859" x="5376863" y="2405063"/>
          <p14:tracePt t="49875" x="5367338" y="2400300"/>
          <p14:tracePt t="49893" x="5357813" y="2400300"/>
          <p14:tracePt t="49909" x="5334000" y="2400300"/>
          <p14:tracePt t="49926" x="5319713" y="2395538"/>
          <p14:tracePt t="49943" x="5310188" y="2395538"/>
          <p14:tracePt t="49959" x="5300663" y="2390775"/>
          <p14:tracePt t="49976" x="5286375" y="2390775"/>
          <p14:tracePt t="49992" x="5272088" y="2390775"/>
          <p14:tracePt t="50009" x="5248275" y="2390775"/>
          <p14:tracePt t="50025" x="5238750" y="2390775"/>
          <p14:tracePt t="50042" x="5214938" y="2390775"/>
          <p14:tracePt t="50059" x="5195888" y="2390775"/>
          <p14:tracePt t="50076" x="5176838" y="2390775"/>
          <p14:tracePt t="50092" x="5167313" y="2386013"/>
          <p14:tracePt t="50109" x="5153025" y="2381250"/>
          <p14:tracePt t="50125" x="5129213" y="2371725"/>
          <p14:tracePt t="50143" x="5124450" y="2371725"/>
          <p14:tracePt t="50159" x="5100638" y="2371725"/>
          <p14:tracePt t="50176" x="5095875" y="2371725"/>
          <p14:tracePt t="50193" x="5081588" y="2371725"/>
          <p14:tracePt t="50209" x="5076825" y="2371725"/>
          <p14:tracePt t="50300" x="5072063" y="2371725"/>
          <p14:tracePt t="50304" x="5067300" y="2371725"/>
          <p14:tracePt t="50314" x="5062538" y="2371725"/>
          <p14:tracePt t="50325" x="5053013" y="2371725"/>
          <p14:tracePt t="50342" x="5043488" y="2371725"/>
          <p14:tracePt t="50360" x="5033963" y="2376488"/>
          <p14:tracePt t="50377" x="5033963" y="2381250"/>
          <p14:tracePt t="50394" x="5024438" y="2381250"/>
          <p14:tracePt t="50410" x="5019675" y="2381250"/>
          <p14:tracePt t="50427" x="5014913" y="2381250"/>
          <p14:tracePt t="50444" x="5010150" y="2386013"/>
          <p14:tracePt t="50460" x="5005388" y="2386013"/>
          <p14:tracePt t="50829" x="5010150" y="2386013"/>
          <p14:tracePt t="50839" x="5019675" y="2386013"/>
          <p14:tracePt t="50846" x="5033963" y="2381250"/>
          <p14:tracePt t="50860" x="5114925" y="2366963"/>
          <p14:tracePt t="50879" x="5181600" y="2352675"/>
          <p14:tracePt t="50895" x="5253038" y="2343150"/>
          <p14:tracePt t="50911" x="5343525" y="2333625"/>
          <p14:tracePt t="50928" x="5414963" y="2324100"/>
          <p14:tracePt t="50944" x="5476875" y="2314575"/>
          <p14:tracePt t="50961" x="5524500" y="2305050"/>
          <p14:tracePt t="50977" x="5610225" y="2286000"/>
          <p14:tracePt t="50994" x="5648325" y="2276475"/>
          <p14:tracePt t="51011" x="5672138" y="2271713"/>
          <p14:tracePt t="51027" x="5724525" y="2262188"/>
          <p14:tracePt t="51044" x="5776913" y="2252663"/>
          <p14:tracePt t="51049" x="5805488" y="2247900"/>
          <p14:tracePt t="51060" x="5886450" y="2243138"/>
          <p14:tracePt t="51077" x="5919788" y="2238375"/>
          <p14:tracePt t="51094" x="5981700" y="2228850"/>
          <p14:tracePt t="51110" x="6081713" y="2209800"/>
          <p14:tracePt t="51128" x="6153150" y="2190750"/>
          <p14:tracePt t="51145" x="6234113" y="2166938"/>
          <p14:tracePt t="51162" x="6381750" y="2124075"/>
          <p14:tracePt t="51177" x="6462713" y="2095500"/>
          <p14:tracePt t="51195" x="6524625" y="2076450"/>
          <p14:tracePt t="51211" x="6577013" y="2066925"/>
          <p14:tracePt t="51228" x="6610350" y="2052638"/>
          <p14:tracePt t="51242" x="6634163" y="2047875"/>
          <p14:tracePt t="51259" x="6657975" y="2038350"/>
          <p14:tracePt t="51275" x="6677025" y="2033588"/>
          <p14:tracePt t="51292" x="6700838" y="2028825"/>
          <p14:tracePt t="51309" x="6705600" y="2028825"/>
          <p14:tracePt t="51325" x="6762750" y="2014538"/>
          <p14:tracePt t="51342" x="6853238" y="2000250"/>
          <p14:tracePt t="51359" x="6881813" y="1995488"/>
          <p14:tracePt t="51376" x="6929438" y="1985963"/>
          <p14:tracePt t="51392" x="6938963" y="1981200"/>
          <p14:tracePt t="51448" x="6943725" y="1981200"/>
          <p14:tracePt t="51610" x="6943725" y="1971675"/>
          <p14:tracePt t="51636" x="6948488" y="1966913"/>
          <p14:tracePt t="51646" x="6948488" y="1962150"/>
          <p14:tracePt t="51649" x="6953250" y="1962150"/>
          <p14:tracePt t="51663" x="6953250" y="1957388"/>
          <p14:tracePt t="51686" x="6953250" y="1947863"/>
          <p14:tracePt t="51766" x="6953250" y="1943100"/>
          <p14:tracePt t="51878" x="6953250" y="1938338"/>
          <p14:tracePt t="51893" x="6948488" y="1938338"/>
          <p14:tracePt t="51918" x="6943725" y="1938338"/>
          <p14:tracePt t="52014" x="6943725" y="1933575"/>
          <p14:tracePt t="52028" x="6938963" y="1933575"/>
          <p14:tracePt t="52049" x="6938963" y="1928813"/>
          <p14:tracePt t="52071" x="6938963" y="1924050"/>
          <p14:tracePt t="52095" x="6934200" y="1924050"/>
          <p14:tracePt t="52105" x="6934200" y="1919288"/>
          <p14:tracePt t="52135" x="6929438" y="1919288"/>
          <p14:tracePt t="52191" x="6924675" y="1919288"/>
          <p14:tracePt t="52227" x="6924675" y="1909763"/>
          <p14:tracePt t="52387" x="6919913" y="1909763"/>
          <p14:tracePt t="52393" x="6915150" y="1909763"/>
          <p14:tracePt t="52419" x="6905625" y="1909763"/>
          <p14:tracePt t="52430" x="6900863" y="1909763"/>
          <p14:tracePt t="52459" x="6891338" y="1914525"/>
          <p14:tracePt t="52473" x="6886575" y="1914525"/>
          <p14:tracePt t="52483" x="6881813" y="1914525"/>
          <p14:tracePt t="52495" x="6877050" y="1914525"/>
          <p14:tracePt t="52510" x="6867525" y="1914525"/>
          <p14:tracePt t="52527" x="6853238" y="1914525"/>
          <p14:tracePt t="52544" x="6819900" y="1914525"/>
          <p14:tracePt t="52549" x="6810375" y="1919288"/>
          <p14:tracePt t="52560" x="6805613" y="1919288"/>
          <p14:tracePt t="52577" x="6781800" y="1919288"/>
          <p14:tracePt t="52594" x="6710363" y="1933575"/>
          <p14:tracePt t="52610" x="6700838" y="1933575"/>
          <p14:tracePt t="52629" x="6677025" y="1943100"/>
          <p14:tracePt t="52645" x="6662738" y="1947863"/>
          <p14:tracePt t="52661" x="6653213" y="1947863"/>
          <p14:tracePt t="52678" x="6634163" y="1957388"/>
          <p14:tracePt t="52695" x="6624638" y="1957388"/>
          <p14:tracePt t="52711" x="6610350" y="1957388"/>
          <p14:tracePt t="52727" x="6596063" y="1962150"/>
          <p14:tracePt t="52744" x="6581775" y="1962150"/>
          <p14:tracePt t="52781" x="6581775" y="1966913"/>
          <p14:tracePt t="52794" x="6581775" y="1971675"/>
          <p14:tracePt t="52816" x="6577013" y="1976438"/>
          <p14:tracePt t="52827" x="6572250" y="1981200"/>
          <p14:tracePt t="52844" x="6548438" y="1990725"/>
          <p14:tracePt t="52860" x="6524625" y="1995488"/>
          <p14:tracePt t="52878" x="6505575" y="2000250"/>
          <p14:tracePt t="52894" x="6500813" y="2005013"/>
          <p14:tracePt t="52912" x="6467475" y="2033588"/>
          <p14:tracePt t="52928" x="6453188" y="2043113"/>
          <p14:tracePt t="52944" x="6443663" y="2052638"/>
          <p14:tracePt t="52961" x="6434138" y="2066925"/>
          <p14:tracePt t="52977" x="6429375" y="2076450"/>
          <p14:tracePt t="52994" x="6419850" y="2090738"/>
          <p14:tracePt t="53011" x="6386513" y="2124075"/>
          <p14:tracePt t="53027" x="6372225" y="2143125"/>
          <p14:tracePt t="53044" x="6367463" y="2152650"/>
          <p14:tracePt t="53048" x="6362700" y="2152650"/>
          <p14:tracePt t="53060" x="6362700" y="2157413"/>
          <p14:tracePt t="53077" x="6353175" y="2166938"/>
          <p14:tracePt t="53081" x="6353175" y="2171700"/>
          <p14:tracePt t="53093" x="6348413" y="2181225"/>
          <p14:tracePt t="53110" x="6338888" y="2190750"/>
          <p14:tracePt t="53128" x="6324600" y="2219325"/>
          <p14:tracePt t="53145" x="6319838" y="2233613"/>
          <p14:tracePt t="53161" x="6315075" y="2247900"/>
          <p14:tracePt t="53177" x="6305550" y="2262188"/>
          <p14:tracePt t="53195" x="6300788" y="2276475"/>
          <p14:tracePt t="53197" x="6300788" y="2281238"/>
          <p14:tracePt t="53208" x="6300788" y="2286000"/>
          <p14:tracePt t="53227" x="6300788" y="2295525"/>
          <p14:tracePt t="53243" x="6300788" y="2309813"/>
          <p14:tracePt t="53261" x="6296025" y="2324100"/>
          <p14:tracePt t="53277" x="6296025" y="2338388"/>
          <p14:tracePt t="53294" x="6291263" y="2357438"/>
          <p14:tracePt t="53310" x="6291263" y="2371725"/>
          <p14:tracePt t="53327" x="6291263" y="2386013"/>
          <p14:tracePt t="53344" x="6291263" y="2409825"/>
          <p14:tracePt t="53360" x="6281738" y="2438400"/>
          <p14:tracePt t="53377" x="6281738" y="2447925"/>
          <p14:tracePt t="53395" x="6281738" y="2462213"/>
          <p14:tracePt t="53411" x="6276975" y="2481263"/>
          <p14:tracePt t="53427" x="6276975" y="2490788"/>
          <p14:tracePt t="53444" x="6272213" y="2509838"/>
          <p14:tracePt t="53460" x="6272213" y="2514600"/>
          <p14:tracePt t="53477" x="6272213" y="2528888"/>
          <p14:tracePt t="53493" x="6262688" y="2543175"/>
          <p14:tracePt t="53510" x="6262688" y="2557463"/>
          <p14:tracePt t="53527" x="6253163" y="2571750"/>
          <p14:tracePt t="53542" x="6243638" y="2590800"/>
          <p14:tracePt t="53561" x="6238875" y="2605088"/>
          <p14:tracePt t="53577" x="6229350" y="2614613"/>
          <p14:tracePt t="53594" x="6224588" y="2624138"/>
          <p14:tracePt t="53610" x="6219825" y="2633663"/>
          <p14:tracePt t="53629" x="6205538" y="2643188"/>
          <p14:tracePt t="53645" x="6200775" y="2652713"/>
          <p14:tracePt t="53660" x="6200775" y="2662238"/>
          <p14:tracePt t="53679" x="6191250" y="2676525"/>
          <p14:tracePt t="53695" x="6181725" y="2690813"/>
          <p14:tracePt t="53711" x="6172200" y="2695575"/>
          <p14:tracePt t="53727" x="6167438" y="2705100"/>
          <p14:tracePt t="53744" x="6157913" y="2714625"/>
          <p14:tracePt t="53761" x="6153150" y="2719388"/>
          <p14:tracePt t="53777" x="6138863" y="2728913"/>
          <p14:tracePt t="53794" x="6129338" y="2743200"/>
          <p14:tracePt t="53810" x="6110288" y="2747963"/>
          <p14:tracePt t="53827" x="6100763" y="2757488"/>
          <p14:tracePt t="53845" x="6081713" y="2767013"/>
          <p14:tracePt t="53860" x="6072188" y="2771775"/>
          <p14:tracePt t="53878" x="6057900" y="2776538"/>
          <p14:tracePt t="53895" x="6034088" y="2786063"/>
          <p14:tracePt t="53914" x="6024563" y="2786063"/>
          <p14:tracePt t="53928" x="6019800" y="2786063"/>
          <p14:tracePt t="53945" x="6015038" y="2790825"/>
          <p14:tracePt t="53961" x="5995988" y="2795588"/>
          <p14:tracePt t="53977" x="5986463" y="2800350"/>
          <p14:tracePt t="53994" x="5981700" y="2805113"/>
          <p14:tracePt t="54010" x="5972175" y="2809875"/>
          <p14:tracePt t="54027" x="5962650" y="2819400"/>
          <p14:tracePt t="54044" x="5957888" y="2819400"/>
          <p14:tracePt t="54050" x="5948363" y="2824163"/>
          <p14:tracePt t="54067" x="5943600" y="2833688"/>
          <p14:tracePt t="54083" x="5938838" y="2838450"/>
          <p14:tracePt t="54093" x="5934075" y="2843213"/>
          <p14:tracePt t="54110" x="5924550" y="2862263"/>
          <p14:tracePt t="54128" x="5910263" y="2886075"/>
          <p14:tracePt t="54145" x="5910263" y="2890838"/>
          <p14:tracePt t="54159" x="5905500" y="2895600"/>
          <p14:tracePt t="54176" x="5900738" y="2900363"/>
          <p14:tracePt t="54192" x="5886450" y="2924175"/>
          <p14:tracePt t="54209" x="5886450" y="2933700"/>
          <p14:tracePt t="54226" x="5881688" y="2952750"/>
          <p14:tracePt t="54243" x="5872163" y="2971800"/>
          <p14:tracePt t="54260" x="5867400" y="2990850"/>
          <p14:tracePt t="54277" x="5862638" y="3009900"/>
          <p14:tracePt t="54293" x="5862638" y="3024188"/>
          <p14:tracePt t="54310" x="5853113" y="3048000"/>
          <p14:tracePt t="54326" x="5853113" y="3062288"/>
          <p14:tracePt t="54343" x="5853113" y="3095625"/>
          <p14:tracePt t="54360" x="5853113" y="3128963"/>
          <p14:tracePt t="54378" x="5853113" y="3157538"/>
          <p14:tracePt t="54395" x="5853113" y="3186113"/>
          <p14:tracePt t="54411" x="5853113" y="3205163"/>
          <p14:tracePt t="54427" x="5853113" y="3209925"/>
          <p14:tracePt t="54445" x="5857875" y="3228975"/>
          <p14:tracePt t="54460" x="5862638" y="3243263"/>
          <p14:tracePt t="54477" x="5867400" y="3262313"/>
          <p14:tracePt t="54492" x="5881688" y="3290888"/>
          <p14:tracePt t="54509" x="5886450" y="3300413"/>
          <p14:tracePt t="54525" x="5895975" y="3319463"/>
          <p14:tracePt t="54542" x="5905500" y="3328988"/>
          <p14:tracePt t="54559" x="5924550" y="3357563"/>
          <p14:tracePt t="54575" x="5934075" y="3371850"/>
          <p14:tracePt t="54592" x="5943600" y="3376613"/>
          <p14:tracePt t="54610" x="5972175" y="3395663"/>
          <p14:tracePt t="54628" x="5986463" y="3405188"/>
          <p14:tracePt t="54643" x="6010275" y="3409950"/>
          <p14:tracePt t="54659" x="6029325" y="3419475"/>
          <p14:tracePt t="54676" x="6062663" y="3433763"/>
          <p14:tracePt t="54693" x="6091238" y="3438525"/>
          <p14:tracePt t="54709" x="6110288" y="3448050"/>
          <p14:tracePt t="54727" x="6129338" y="3452813"/>
          <p14:tracePt t="54743" x="6148388" y="3462338"/>
          <p14:tracePt t="54760" x="6167438" y="3476625"/>
          <p14:tracePt t="54776" x="6176963" y="3481388"/>
          <p14:tracePt t="54793" x="6191250" y="3495675"/>
          <p14:tracePt t="54809" x="6205538" y="3500438"/>
          <p14:tracePt t="54826" x="6215063" y="3514725"/>
          <p14:tracePt t="54843" x="6229350" y="3519488"/>
          <p14:tracePt t="54859" x="6243638" y="3538538"/>
          <p14:tracePt t="54877" x="6248400" y="3543300"/>
          <p14:tracePt t="54894" x="6267450" y="3581400"/>
          <p14:tracePt t="54910" x="6272213" y="3595688"/>
          <p14:tracePt t="54927" x="6281738" y="3609975"/>
          <p14:tracePt t="54943" x="6286500" y="3629025"/>
          <p14:tracePt t="54946" x="6296025" y="3638550"/>
          <p14:tracePt t="54961" x="6300788" y="3662363"/>
          <p14:tracePt t="54976" x="6310313" y="3671888"/>
          <p14:tracePt t="54993" x="6310313" y="3676650"/>
          <p14:tracePt t="55010" x="6310313" y="3695700"/>
          <p14:tracePt t="55014" x="6315075" y="3705225"/>
          <p14:tracePt t="55043" x="6315075" y="3714750"/>
          <p14:tracePt t="55059" x="6319838" y="3724275"/>
          <p14:tracePt t="55076" x="6319838" y="3733800"/>
          <p14:tracePt t="55093" x="6319838" y="3748088"/>
          <p14:tracePt t="55109" x="6319838" y="3767138"/>
          <p14:tracePt t="55126" x="6319838" y="3781425"/>
          <p14:tracePt t="55144" x="6319838" y="3805238"/>
          <p14:tracePt t="55161" x="6319838" y="3814763"/>
          <p14:tracePt t="55176" x="6319838" y="3829050"/>
          <p14:tracePt t="55194" x="6319838" y="3843338"/>
          <p14:tracePt t="55209" x="6319838" y="3852863"/>
          <p14:tracePt t="55226" x="6319838" y="3867150"/>
          <p14:tracePt t="55242" x="6319838" y="3881438"/>
          <p14:tracePt t="55259" x="6319838" y="3895725"/>
          <p14:tracePt t="55276" x="6319838" y="3905250"/>
          <p14:tracePt t="55294" x="6319838" y="3919538"/>
          <p14:tracePt t="55310" x="6319838" y="3924300"/>
          <p14:tracePt t="55327" x="6319838" y="3943350"/>
          <p14:tracePt t="55360" x="6319838" y="3962400"/>
          <p14:tracePt t="55377" x="6319838" y="3976688"/>
          <p14:tracePt t="55380" x="6319838" y="3981450"/>
          <p14:tracePt t="55394" x="6319838" y="3990975"/>
          <p14:tracePt t="55411" x="6319838" y="4014788"/>
          <p14:tracePt t="55427" x="6319838" y="4024313"/>
          <p14:tracePt t="55444" x="6319838" y="4043363"/>
          <p14:tracePt t="55485" x="6319838" y="4052888"/>
          <p14:tracePt t="55495" x="6319838" y="4057650"/>
          <p14:tracePt t="55510" x="6319838" y="4071938"/>
          <p14:tracePt t="55527" x="6324600" y="4081463"/>
          <p14:tracePt t="55543" x="6324600" y="4095750"/>
          <p14:tracePt t="55560" x="6324600" y="4105275"/>
          <p14:tracePt t="55577" x="6324600" y="4129088"/>
          <p14:tracePt t="55593" x="6324600" y="4138613"/>
          <p14:tracePt t="55610" x="6324600" y="4152900"/>
          <p14:tracePt t="55627" x="6334125" y="4171950"/>
          <p14:tracePt t="55645" x="6334125" y="4186238"/>
          <p14:tracePt t="55661" x="6343650" y="4205288"/>
          <p14:tracePt t="55677" x="6343650" y="4210050"/>
          <p14:tracePt t="55694" x="6343650" y="4219575"/>
          <p14:tracePt t="55711" x="6353175" y="4248150"/>
          <p14:tracePt t="55727" x="6362700" y="4262438"/>
          <p14:tracePt t="55743" x="6367463" y="4281488"/>
          <p14:tracePt t="55760" x="6376988" y="4300538"/>
          <p14:tracePt t="55777" x="6386513" y="4314825"/>
          <p14:tracePt t="55792" x="6391275" y="4329113"/>
          <p14:tracePt t="55809" x="6400800" y="4348163"/>
          <p14:tracePt t="55825" x="6405563" y="4352925"/>
          <p14:tracePt t="55842" x="6410325" y="4362450"/>
          <p14:tracePt t="55860" x="6424613" y="4376738"/>
          <p14:tracePt t="55877" x="6434138" y="4391025"/>
          <p14:tracePt t="55894" x="6453188" y="4414838"/>
          <p14:tracePt t="55909" x="6467475" y="4424363"/>
          <p14:tracePt t="55927" x="6491288" y="4448175"/>
          <p14:tracePt t="55943" x="6515100" y="4462463"/>
          <p14:tracePt t="55960" x="6519863" y="4462463"/>
          <p14:tracePt t="55977" x="6538913" y="4467225"/>
          <p14:tracePt t="55979" x="6543675" y="4471988"/>
          <p14:tracePt t="55993" x="6562725" y="4481513"/>
          <p14:tracePt t="56010" x="6591300" y="4495800"/>
          <p14:tracePt t="56027" x="6619875" y="4500563"/>
          <p14:tracePt t="56045" x="6662738" y="4514850"/>
          <p14:tracePt t="56050" x="6681788" y="4519613"/>
          <p14:tracePt t="56060" x="6696075" y="4519613"/>
          <p14:tracePt t="56077" x="6738938" y="4529138"/>
          <p14:tracePt t="56094" x="6786563" y="4538663"/>
          <p14:tracePt t="56110" x="6815138" y="4543425"/>
          <p14:tracePt t="56128" x="6862763" y="4552950"/>
          <p14:tracePt t="56145" x="6905625" y="4562475"/>
          <p14:tracePt t="56161" x="6919913" y="4567238"/>
          <p14:tracePt t="56178" x="6958013" y="4572000"/>
          <p14:tracePt t="56195" x="7024688" y="4576763"/>
          <p14:tracePt t="56210" x="7072313" y="4581525"/>
          <p14:tracePt t="56227" x="7119938" y="4581525"/>
          <p14:tracePt t="56244" x="7143750" y="4581525"/>
          <p14:tracePt t="56260" x="7181850" y="4581525"/>
          <p14:tracePt t="56277" x="7205663" y="4581525"/>
          <p14:tracePt t="56294" x="7224713" y="4576763"/>
          <p14:tracePt t="56310" x="7239000" y="4572000"/>
          <p14:tracePt t="56327" x="7262813" y="4567238"/>
          <p14:tracePt t="56343" x="7305675" y="4533900"/>
          <p14:tracePt t="56360" x="7343775" y="4519613"/>
          <p14:tracePt t="56378" x="7377113" y="4500563"/>
          <p14:tracePt t="56394" x="7405688" y="4476750"/>
          <p14:tracePt t="56411" x="7424738" y="4457700"/>
          <p14:tracePt t="56414" x="7439025" y="4448175"/>
          <p14:tracePt t="56427" x="7462838" y="4424363"/>
          <p14:tracePt t="56444" x="7472363" y="4414838"/>
          <p14:tracePt t="56460" x="7491413" y="4395788"/>
          <p14:tracePt t="56463" x="7496175" y="4386263"/>
          <p14:tracePt t="56477" x="7500938" y="4371975"/>
          <p14:tracePt t="56494" x="7515225" y="4324350"/>
          <p14:tracePt t="56510" x="7519988" y="4295775"/>
          <p14:tracePt t="56528" x="7519988" y="4276725"/>
          <p14:tracePt t="56544" x="7519988" y="4210050"/>
          <p14:tracePt t="56549" x="7519988" y="4176713"/>
          <p14:tracePt t="56560" x="7519988" y="4157663"/>
          <p14:tracePt t="56577" x="7519988" y="4105275"/>
          <p14:tracePt t="56593" x="7519988" y="4086225"/>
          <p14:tracePt t="56610" x="7519988" y="4067175"/>
          <p14:tracePt t="56629" x="7519988" y="4052888"/>
          <p14:tracePt t="56644" x="7519988" y="4029075"/>
          <p14:tracePt t="56661" x="7519988" y="4019550"/>
          <p14:tracePt t="56678" x="7515225" y="3971925"/>
          <p14:tracePt t="56695" x="7515225" y="3962400"/>
          <p14:tracePt t="56710" x="7515225" y="3929063"/>
          <p14:tracePt t="56727" x="7510463" y="3914775"/>
          <p14:tracePt t="56744" x="7500938" y="3881438"/>
          <p14:tracePt t="56760" x="7496175" y="3862388"/>
          <p14:tracePt t="56777" x="7491413" y="3843338"/>
          <p14:tracePt t="56794" x="7481888" y="3819525"/>
          <p14:tracePt t="56811" x="7481888" y="3800475"/>
          <p14:tracePt t="56827" x="7481888" y="3786188"/>
          <p14:tracePt t="56843" x="7477125" y="3767138"/>
          <p14:tracePt t="56860" x="7477125" y="3752850"/>
          <p14:tracePt t="56875" x="7477125" y="3733800"/>
          <p14:tracePt t="56892" x="7477125" y="3714750"/>
          <p14:tracePt t="56910" x="7477125" y="3676650"/>
          <p14:tracePt t="56942" x="7477125" y="3657600"/>
          <p14:tracePt t="56962" x="7481888" y="3614738"/>
          <p14:tracePt t="56977" x="7481888" y="3609975"/>
          <p14:tracePt t="57027" x="7491413" y="3600450"/>
          <p14:tracePt t="57033" x="7491413" y="3595688"/>
          <p14:tracePt t="57044" x="7500938" y="3590925"/>
          <p14:tracePt t="57059" x="7515225" y="3586163"/>
          <p14:tracePt t="57075" x="7534275" y="3567113"/>
          <p14:tracePt t="57092" x="7562850" y="3552825"/>
          <p14:tracePt t="57109" x="7577138" y="3543300"/>
          <p14:tracePt t="57125" x="7596188" y="3529013"/>
          <p14:tracePt t="57143" x="7620000" y="3514725"/>
          <p14:tracePt t="57159" x="7643813" y="3505200"/>
          <p14:tracePt t="57176" x="7672388" y="3486150"/>
          <p14:tracePt t="57193" x="7686675" y="3481388"/>
          <p14:tracePt t="57209" x="7696200" y="3471863"/>
          <p14:tracePt t="57226" x="7700963" y="3467100"/>
          <p14:tracePt t="57242" x="7710488" y="3462338"/>
          <p14:tracePt t="57259" x="7724775" y="3443288"/>
          <p14:tracePt t="57275" x="7739063" y="3429000"/>
          <p14:tracePt t="57292" x="7753350" y="3419475"/>
          <p14:tracePt t="57309" x="7767638" y="3400425"/>
          <p14:tracePt t="57325" x="7777163" y="3390900"/>
          <p14:tracePt t="57342" x="7786688" y="3381375"/>
          <p14:tracePt t="57359" x="7791450" y="3362325"/>
          <p14:tracePt t="57375" x="7800975" y="3338513"/>
          <p14:tracePt t="57392" x="7805738" y="3328988"/>
          <p14:tracePt t="57409" x="7810500" y="3309938"/>
          <p14:tracePt t="57425" x="7820025" y="3286125"/>
          <p14:tracePt t="57442" x="7824788" y="3262313"/>
          <p14:tracePt t="57459" x="7824788" y="3243263"/>
          <p14:tracePt t="57476" x="7829550" y="3195638"/>
          <p14:tracePt t="57492" x="7829550" y="3186113"/>
          <p14:tracePt t="57509" x="7829550" y="3167063"/>
          <p14:tracePt t="57525" x="7829550" y="3100388"/>
          <p14:tracePt t="57542" x="7824788" y="3067050"/>
          <p14:tracePt t="57559" x="7824788" y="3057525"/>
          <p14:tracePt t="57575" x="7820025" y="3024188"/>
          <p14:tracePt t="57592" x="7815263" y="3000375"/>
          <p14:tracePt t="57609" x="7815263" y="2976563"/>
          <p14:tracePt t="57625" x="7815263" y="2957513"/>
          <p14:tracePt t="57642" x="7810500" y="2938463"/>
          <p14:tracePt t="57659" x="7810500" y="2924175"/>
          <p14:tracePt t="57676" x="7805738" y="2895600"/>
          <p14:tracePt t="57692" x="7800975" y="2871788"/>
          <p14:tracePt t="57709" x="7800975" y="2857500"/>
          <p14:tracePt t="57726" x="7796213" y="2833688"/>
          <p14:tracePt t="57742" x="7791450" y="2824163"/>
          <p14:tracePt t="57744" x="7791450" y="2819400"/>
          <p14:tracePt t="57759" x="7791450" y="2805113"/>
          <p14:tracePt t="57775" x="7786688" y="2805113"/>
          <p14:tracePt t="57792" x="7781925" y="2786063"/>
          <p14:tracePt t="57809" x="7777163" y="2771775"/>
          <p14:tracePt t="57825" x="7767638" y="2752725"/>
          <p14:tracePt t="57842" x="7753350" y="2728913"/>
          <p14:tracePt t="57859" x="7753350" y="2719388"/>
          <p14:tracePt t="57876" x="7739063" y="2700338"/>
          <p14:tracePt t="57892" x="7734300" y="2690813"/>
          <p14:tracePt t="57909" x="7724775" y="2671763"/>
          <p14:tracePt t="57926" x="7715250" y="2662238"/>
          <p14:tracePt t="57942" x="7710488" y="2652713"/>
          <p14:tracePt t="57960" x="7705725" y="2643188"/>
          <p14:tracePt t="57986" x="7705725" y="2628900"/>
          <p14:tracePt t="57996" x="7705725" y="2624138"/>
          <p14:tracePt t="58010" x="7700963" y="2619375"/>
          <p14:tracePt t="58037" x="7696200" y="2609850"/>
          <p14:tracePt t="58043" x="7696200" y="2595563"/>
          <p14:tracePt t="58060" x="7691438" y="2576513"/>
          <p14:tracePt t="58077" x="7686675" y="2557463"/>
          <p14:tracePt t="58094" x="7681913" y="2538413"/>
          <p14:tracePt t="58110" x="7677150" y="2524125"/>
          <p14:tracePt t="58128" x="7672388" y="2500313"/>
          <p14:tracePt t="58143" x="7672388" y="2481263"/>
          <p14:tracePt t="58161" x="7667625" y="2476500"/>
          <p14:tracePt t="58177" x="7667625" y="2462213"/>
          <p14:tracePt t="58194" x="7653338" y="2443163"/>
          <p14:tracePt t="58212" x="7634288" y="2405063"/>
          <p14:tracePt t="58227" x="7634288" y="2400300"/>
          <p14:tracePt t="58244" x="7629525" y="2386013"/>
          <p14:tracePt t="58260" x="7624763" y="2386013"/>
          <p14:tracePt t="58277" x="7620000" y="2386013"/>
          <p14:tracePt t="58294" x="7591425" y="2343150"/>
          <p14:tracePt t="58310" x="7553325" y="2295525"/>
          <p14:tracePt t="58327" x="7543800" y="2262188"/>
          <p14:tracePt t="58344" x="7529513" y="2247900"/>
          <p14:tracePt t="58360" x="7519988" y="2224088"/>
          <p14:tracePt t="58404" x="7519988" y="2209800"/>
          <p14:tracePt t="58414" x="7515225" y="2209800"/>
          <p14:tracePt t="58431" x="7510463" y="2209800"/>
          <p14:tracePt t="58446" x="7500938" y="2200275"/>
          <p14:tracePt t="58460" x="7500938" y="2195513"/>
          <p14:tracePt t="58477" x="7496175" y="2190750"/>
          <p14:tracePt t="58494" x="7477125" y="2171700"/>
          <p14:tracePt t="58527" x="7458075" y="2162175"/>
          <p14:tracePt t="58544" x="7453313" y="2152650"/>
          <p14:tracePt t="58550" x="7443788" y="2147888"/>
          <p14:tracePt t="58562" x="7439025" y="2143125"/>
          <p14:tracePt t="58577" x="7434263" y="2119313"/>
          <p14:tracePt t="58593" x="7429500" y="2114550"/>
          <p14:tracePt t="58610" x="7424738" y="2109788"/>
          <p14:tracePt t="58628" x="7419975" y="2105025"/>
          <p14:tracePt t="58747" x="7419975" y="2100263"/>
          <p14:tracePt t="58769" x="7415213" y="2100263"/>
          <p14:tracePt t="58779" x="7405688" y="2095500"/>
          <p14:tracePt t="58789" x="7400925" y="2095500"/>
          <p14:tracePt t="58794" x="7400925" y="2090738"/>
          <p14:tracePt t="58810" x="7386638" y="2090738"/>
          <p14:tracePt t="58827" x="7372350" y="2090738"/>
          <p14:tracePt t="58843" x="7353300" y="2081213"/>
          <p14:tracePt t="58860" x="7343775" y="2076450"/>
          <p14:tracePt t="58878" x="7329488" y="2071688"/>
          <p14:tracePt t="58894" x="7310438" y="2066925"/>
          <p14:tracePt t="58911" x="7291388" y="2062163"/>
          <p14:tracePt t="58929" x="7262813" y="2047875"/>
          <p14:tracePt t="58944" x="7262813" y="2043113"/>
          <p14:tracePt t="58961" x="7248525" y="2038350"/>
          <p14:tracePt t="58977" x="7234238" y="2033588"/>
          <p14:tracePt t="58994" x="7224713" y="2033588"/>
          <p14:tracePt t="59011" x="7219950" y="2033588"/>
          <p14:tracePt t="59025" x="7215188" y="2033588"/>
          <p14:tracePt t="59042" x="7205663" y="2028825"/>
          <p14:tracePt t="59045" x="7196138" y="2024063"/>
          <p14:tracePt t="59061" x="7191375" y="2024063"/>
          <p14:tracePt t="59076" x="7181850" y="2019300"/>
          <p14:tracePt t="59092" x="7158038" y="2014538"/>
          <p14:tracePt t="59109" x="7153275" y="2014538"/>
          <p14:tracePt t="59125" x="7134225" y="2009775"/>
          <p14:tracePt t="59142" x="7124700" y="2005013"/>
          <p14:tracePt t="59159" x="7110413" y="2000250"/>
          <p14:tracePt t="59175" x="7100888" y="1995488"/>
          <p14:tracePt t="59193" x="7091363" y="1995488"/>
          <p14:tracePt t="59209" x="7072313" y="1990725"/>
          <p14:tracePt t="59226" x="7058025" y="1985963"/>
          <p14:tracePt t="59242" x="7038975" y="1985963"/>
          <p14:tracePt t="59259" x="7015163" y="1985963"/>
          <p14:tracePt t="59275" x="6991350" y="1981200"/>
          <p14:tracePt t="59292" x="6977063" y="1976438"/>
          <p14:tracePt t="59309" x="6962775" y="1976438"/>
          <p14:tracePt t="59325" x="6943725" y="1971675"/>
          <p14:tracePt t="59342" x="6919913" y="1971675"/>
          <p14:tracePt t="59359" x="6905625" y="1971675"/>
          <p14:tracePt t="59375" x="6881813" y="1966913"/>
          <p14:tracePt t="59392" x="6872288" y="1966913"/>
          <p14:tracePt t="59409" x="6858000" y="1966913"/>
          <p14:tracePt t="59425" x="6853238" y="1966913"/>
          <p14:tracePt t="59442" x="6843713" y="1966913"/>
          <p14:tracePt t="59459" x="6834188" y="1966913"/>
          <p14:tracePt t="59476" x="6829425" y="1966913"/>
          <p14:tracePt t="59492" x="6815138" y="1966913"/>
          <p14:tracePt t="59509" x="6800850" y="1966913"/>
          <p14:tracePt t="59525" x="6786563" y="1966913"/>
          <p14:tracePt t="59542" x="6777038" y="1966913"/>
          <p14:tracePt t="59545" x="6772275" y="1966913"/>
          <p14:tracePt t="59559" x="6762750" y="1966913"/>
          <p14:tracePt t="59575" x="6753225" y="1966913"/>
          <p14:tracePt t="59614" x="6748463" y="1966913"/>
          <p14:tracePt t="59640" x="6734175" y="1966913"/>
          <p14:tracePt t="59650" x="6724650" y="1966913"/>
          <p14:tracePt t="59659" x="6715125" y="1966913"/>
          <p14:tracePt t="59676" x="6700838" y="1966913"/>
          <p14:tracePt t="59692" x="6681788" y="1966913"/>
          <p14:tracePt t="59725" x="6677025" y="1966913"/>
          <p14:tracePt t="59770" x="6672263" y="19669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9"/>
          <p:cNvSpPr/>
          <p:nvPr/>
        </p:nvSpPr>
        <p:spPr>
          <a:xfrm>
            <a:off x="4872350" y="19885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9"/>
          <p:cNvSpPr/>
          <p:nvPr/>
        </p:nvSpPr>
        <p:spPr>
          <a:xfrm>
            <a:off x="4680750" y="3701488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9"/>
          <p:cNvSpPr/>
          <p:nvPr/>
        </p:nvSpPr>
        <p:spPr>
          <a:xfrm>
            <a:off x="5229975" y="3018450"/>
            <a:ext cx="62400" cy="6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9"/>
          <p:cNvSpPr/>
          <p:nvPr/>
        </p:nvSpPr>
        <p:spPr>
          <a:xfrm>
            <a:off x="5495825" y="19885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9"/>
          <p:cNvSpPr/>
          <p:nvPr/>
        </p:nvSpPr>
        <p:spPr>
          <a:xfrm>
            <a:off x="3934250" y="26624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" name="Google Shape;427;p39"/>
          <p:cNvGrpSpPr/>
          <p:nvPr/>
        </p:nvGrpSpPr>
        <p:grpSpPr>
          <a:xfrm>
            <a:off x="4166100" y="2340750"/>
            <a:ext cx="1841775" cy="1360750"/>
            <a:chOff x="4166100" y="2340750"/>
            <a:chExt cx="1841775" cy="1360750"/>
          </a:xfrm>
        </p:grpSpPr>
        <p:sp>
          <p:nvSpPr>
            <p:cNvPr id="428" name="Google Shape;428;p39"/>
            <p:cNvSpPr/>
            <p:nvPr/>
          </p:nvSpPr>
          <p:spPr>
            <a:xfrm>
              <a:off x="4166100" y="3132025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617825" y="2340750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881775" y="3162113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4648350" y="2573563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5395700" y="3639100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5945475" y="2647500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4276150" y="2429925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5363300" y="2709888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85057" y="359228"/>
            <a:ext cx="8860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smtClean="0">
                <a:solidFill>
                  <a:srgbClr val="002060"/>
                </a:solidFill>
              </a:rPr>
              <a:t>DELI OBRAZA</a:t>
            </a:r>
          </a:p>
          <a:p>
            <a:pPr algn="ctr"/>
            <a:endParaRPr lang="sl-SI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5" y="1280174"/>
            <a:ext cx="4394871" cy="2929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4750" y="3194425"/>
            <a:ext cx="3890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>
                <a:solidFill>
                  <a:schemeClr val="tx1"/>
                </a:solidFill>
              </a:rPr>
              <a:t>Če si dele obraza pravilno naštel, jih lahko poveš tudi v angleščini. </a:t>
            </a:r>
            <a:r>
              <a:rPr lang="sl-SI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sl-SI" sz="20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64"/>
    </mc:Choice>
    <mc:Fallback xmlns="">
      <p:transition spd="slow" advTm="33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56" x="6653213" y="1957388"/>
          <p14:tracePt t="3567" x="6624638" y="1938338"/>
          <p14:tracePt t="3576" x="6586538" y="1905000"/>
          <p14:tracePt t="3593" x="6448425" y="1819275"/>
          <p14:tracePt t="3599" x="6396038" y="1781175"/>
          <p14:tracePt t="3610" x="6305550" y="1719263"/>
          <p14:tracePt t="3626" x="6267450" y="1685925"/>
          <p14:tracePt t="3643" x="6205538" y="1624013"/>
          <p14:tracePt t="3659" x="6162675" y="1566863"/>
          <p14:tracePt t="3677" x="6053138" y="1457325"/>
          <p14:tracePt t="3694" x="5962650" y="1371600"/>
          <p14:tracePt t="3709" x="5910263" y="1309688"/>
          <p14:tracePt t="3727" x="5795963" y="1066800"/>
          <p14:tracePt t="3743" x="5743575" y="881063"/>
          <p14:tracePt t="3758" x="5686425" y="742950"/>
          <p14:tracePt t="3775" x="5634038" y="647700"/>
          <p14:tracePt t="3791" x="5567363" y="538163"/>
          <p14:tracePt t="3808" x="5519738" y="504825"/>
          <p14:tracePt t="3825" x="5443538" y="481013"/>
          <p14:tracePt t="3842" x="5300663" y="481013"/>
          <p14:tracePt t="3859" x="5062538" y="481013"/>
          <p14:tracePt t="3876" x="4733925" y="504825"/>
          <p14:tracePt t="3893" x="4133850" y="585788"/>
          <p14:tracePt t="3909" x="3924300" y="614363"/>
          <p14:tracePt t="3927" x="3405188" y="714375"/>
          <p14:tracePt t="3944" x="3143250" y="757238"/>
          <p14:tracePt t="3959" x="2995613" y="795338"/>
          <p14:tracePt t="3977" x="2928938" y="814388"/>
          <p14:tracePt t="3994" x="2914650" y="823913"/>
          <p14:tracePt t="4009" x="2895600" y="838200"/>
          <p14:tracePt t="4026" x="2857500" y="881063"/>
          <p14:tracePt t="4043" x="2814638" y="947738"/>
          <p14:tracePt t="4059" x="2767013" y="1052513"/>
          <p14:tracePt t="4076" x="2695575" y="1162050"/>
          <p14:tracePt t="4092" x="2609850" y="1266825"/>
          <p14:tracePt t="4096" x="2562225" y="1309688"/>
          <p14:tracePt t="4109" x="2495550" y="1366838"/>
          <p14:tracePt t="4126" x="2324100" y="1576388"/>
          <p14:tracePt t="4143" x="2257425" y="1657350"/>
          <p14:tracePt t="4159" x="2162175" y="1762125"/>
          <p14:tracePt t="4177" x="2105025" y="1833563"/>
          <p14:tracePt t="4193" x="2076450" y="1871663"/>
          <p14:tracePt t="4211" x="2009775" y="1962150"/>
          <p14:tracePt t="4227" x="1976438" y="2014538"/>
          <p14:tracePt t="4243" x="1952625" y="2047875"/>
          <p14:tracePt t="4260" x="1938338" y="2076450"/>
          <p14:tracePt t="4276" x="1924050" y="2143125"/>
          <p14:tracePt t="4293" x="1914525" y="2190750"/>
          <p14:tracePt t="4309" x="1914525" y="2228850"/>
          <p14:tracePt t="4326" x="1909763" y="2276475"/>
          <p14:tracePt t="4343" x="1905000" y="2309813"/>
          <p14:tracePt t="4359" x="1905000" y="2319338"/>
          <p14:tracePt t="4377" x="1905000" y="2324100"/>
          <p14:tracePt t="4378" x="1900238" y="2333625"/>
          <p14:tracePt t="4393" x="1895475" y="2343150"/>
          <p14:tracePt t="4409" x="1895475" y="2352675"/>
          <p14:tracePt t="4495" x="1890713" y="2352675"/>
          <p14:tracePt t="4499" x="1885950" y="2352675"/>
          <p14:tracePt t="4509" x="1885950" y="2357438"/>
          <p14:tracePt t="4526" x="1881188" y="2357438"/>
          <p14:tracePt t="4543" x="1862138" y="2366963"/>
          <p14:tracePt t="4559" x="1843088" y="2366963"/>
          <p14:tracePt t="4576" x="1828800" y="2376488"/>
          <p14:tracePt t="4593" x="1819275" y="2376488"/>
          <p14:tracePt t="4608" x="1809750" y="2381250"/>
          <p14:tracePt t="4624" x="1800225" y="2386013"/>
          <p14:tracePt t="4641" x="1790700" y="2386013"/>
          <p14:tracePt t="4658" x="1781175" y="2386013"/>
          <p14:tracePt t="4674" x="1771650" y="2390775"/>
          <p14:tracePt t="4735" x="1766888" y="2390775"/>
          <p14:tracePt t="4739" x="1762125" y="2390775"/>
          <p14:tracePt t="4761" x="1757363" y="2390775"/>
          <p14:tracePt t="4766" x="1752600" y="2390775"/>
          <p14:tracePt t="4846" x="1752600" y="2386013"/>
          <p14:tracePt t="4856" x="1752600" y="2381250"/>
          <p14:tracePt t="4863" x="1752600" y="2371725"/>
          <p14:tracePt t="4876" x="1757363" y="2362200"/>
          <p14:tracePt t="4893" x="1762125" y="2343150"/>
          <p14:tracePt t="4909" x="1771650" y="2319338"/>
          <p14:tracePt t="4924" x="1790700" y="2295525"/>
          <p14:tracePt t="4941" x="1814513" y="2224088"/>
          <p14:tracePt t="4958" x="1819275" y="2214563"/>
          <p14:tracePt t="4975" x="1819275" y="2181225"/>
          <p14:tracePt t="4992" x="1828800" y="2124075"/>
          <p14:tracePt t="5009" x="1833563" y="2090738"/>
          <p14:tracePt t="5025" x="1833563" y="2062163"/>
          <p14:tracePt t="5041" x="1838325" y="2057400"/>
          <p14:tracePt t="5058" x="1838325" y="2005013"/>
          <p14:tracePt t="5075" x="1833563" y="1981200"/>
          <p14:tracePt t="5092" x="1824038" y="1938338"/>
          <p14:tracePt t="5109" x="1809750" y="1876425"/>
          <p14:tracePt t="5125" x="1790700" y="1814513"/>
          <p14:tracePt t="5142" x="1771650" y="1757363"/>
          <p14:tracePt t="5159" x="1733550" y="1676400"/>
          <p14:tracePt t="5176" x="1724025" y="1662113"/>
          <p14:tracePt t="5194" x="1685925" y="1614488"/>
          <p14:tracePt t="5210" x="1666875" y="1585913"/>
          <p14:tracePt t="5225" x="1643063" y="1571625"/>
          <p14:tracePt t="5243" x="1628775" y="1562100"/>
          <p14:tracePt t="5260" x="1585913" y="1533525"/>
          <p14:tracePt t="5275" x="1543050" y="1514475"/>
          <p14:tracePt t="5292" x="1490663" y="1504950"/>
          <p14:tracePt t="5309" x="1443038" y="1490663"/>
          <p14:tracePt t="5325" x="1381125" y="1485900"/>
          <p14:tracePt t="5342" x="1323975" y="1485900"/>
          <p14:tracePt t="5359" x="1266825" y="1485900"/>
          <p14:tracePt t="5375" x="1219200" y="1490663"/>
          <p14:tracePt t="5392" x="1181100" y="1500188"/>
          <p14:tracePt t="5409" x="1152525" y="1509713"/>
          <p14:tracePt t="5426" x="1085850" y="1562100"/>
          <p14:tracePt t="5443" x="1076325" y="1562100"/>
          <p14:tracePt t="5459" x="1057275" y="1576388"/>
          <p14:tracePt t="5475" x="1042988" y="1600200"/>
          <p14:tracePt t="5493" x="1019175" y="1652588"/>
          <p14:tracePt t="5509" x="1004888" y="1700213"/>
          <p14:tracePt t="5525" x="1004888" y="1719263"/>
          <p14:tracePt t="5542" x="1000125" y="1757363"/>
          <p14:tracePt t="5559" x="995363" y="1785938"/>
          <p14:tracePt t="5575" x="981075" y="1833563"/>
          <p14:tracePt t="5592" x="971550" y="1890713"/>
          <p14:tracePt t="5608" x="966788" y="1943100"/>
          <p14:tracePt t="5625" x="962025" y="2005013"/>
          <p14:tracePt t="5642" x="952500" y="2062163"/>
          <p14:tracePt t="5659" x="952500" y="2114550"/>
          <p14:tracePt t="5676" x="952500" y="2157413"/>
          <p14:tracePt t="5693" x="952500" y="2219325"/>
          <p14:tracePt t="5709" x="952500" y="2309813"/>
          <p14:tracePt t="5726" x="952500" y="2347913"/>
          <p14:tracePt t="5743" x="952500" y="2424113"/>
          <p14:tracePt t="5759" x="947738" y="2476500"/>
          <p14:tracePt t="5775" x="947738" y="2505075"/>
          <p14:tracePt t="5792" x="942975" y="2566988"/>
          <p14:tracePt t="5809" x="938213" y="2581275"/>
          <p14:tracePt t="5826" x="928688" y="2624138"/>
          <p14:tracePt t="5843" x="928688" y="2657475"/>
          <p14:tracePt t="5859" x="928688" y="2690813"/>
          <p14:tracePt t="5876" x="928688" y="2724150"/>
          <p14:tracePt t="5893" x="928688" y="2757488"/>
          <p14:tracePt t="5909" x="933450" y="2819400"/>
          <p14:tracePt t="5926" x="933450" y="2833688"/>
          <p14:tracePt t="5943" x="938213" y="2871788"/>
          <p14:tracePt t="5959" x="947738" y="2905125"/>
          <p14:tracePt t="5961" x="957263" y="2952750"/>
          <p14:tracePt t="5976" x="971550" y="2990850"/>
          <p14:tracePt t="5993" x="985838" y="3014663"/>
          <p14:tracePt t="6011" x="1004888" y="3048000"/>
          <p14:tracePt t="6026" x="1019175" y="3071813"/>
          <p14:tracePt t="6043" x="1033463" y="3090863"/>
          <p14:tracePt t="6059" x="1047750" y="3109913"/>
          <p14:tracePt t="6076" x="1062038" y="3128963"/>
          <p14:tracePt t="6093" x="1076325" y="3143250"/>
          <p14:tracePt t="6097" x="1090613" y="3148013"/>
          <p14:tracePt t="6109" x="1100138" y="3152775"/>
          <p14:tracePt t="6126" x="1114425" y="3162300"/>
          <p14:tracePt t="6142" x="1133475" y="3171825"/>
          <p14:tracePt t="6159" x="1152525" y="3181350"/>
          <p14:tracePt t="6177" x="1185863" y="3190875"/>
          <p14:tracePt t="6194" x="1214438" y="3205163"/>
          <p14:tracePt t="6210" x="1228725" y="3209925"/>
          <p14:tracePt t="6227" x="1262063" y="3219450"/>
          <p14:tracePt t="6244" x="1281113" y="3224213"/>
          <p14:tracePt t="6259" x="1295400" y="3224213"/>
          <p14:tracePt t="6276" x="1314450" y="3228975"/>
          <p14:tracePt t="6293" x="1328738" y="3233738"/>
          <p14:tracePt t="6308" x="1333500" y="3233738"/>
          <p14:tracePt t="6324" x="1371600" y="3238500"/>
          <p14:tracePt t="6341" x="1390650" y="3238500"/>
          <p14:tracePt t="6358" x="1409700" y="3238500"/>
          <p14:tracePt t="6375" x="1428750" y="3238500"/>
          <p14:tracePt t="6392" x="1443038" y="3238500"/>
          <p14:tracePt t="6409" x="1462088" y="3238500"/>
          <p14:tracePt t="6427" x="1490663" y="3238500"/>
          <p14:tracePt t="6443" x="1504950" y="3238500"/>
          <p14:tracePt t="6460" x="1524000" y="3238500"/>
          <p14:tracePt t="6477" x="1538288" y="3233738"/>
          <p14:tracePt t="6493" x="1547813" y="3233738"/>
          <p14:tracePt t="6509" x="1566863" y="3224213"/>
          <p14:tracePt t="6526" x="1585913" y="3224213"/>
          <p14:tracePt t="6542" x="1595438" y="3219450"/>
          <p14:tracePt t="6559" x="1614488" y="3214688"/>
          <p14:tracePt t="6576" x="1624013" y="3209925"/>
          <p14:tracePt t="6592" x="1638300" y="3209925"/>
          <p14:tracePt t="6597" x="1643063" y="3205163"/>
          <p14:tracePt t="6609" x="1647825" y="3205163"/>
          <p14:tracePt t="6626" x="1652588" y="3200400"/>
          <p14:tracePt t="6642" x="1657350" y="3195638"/>
          <p14:tracePt t="6659" x="1662113" y="3195638"/>
          <p14:tracePt t="6677" x="1671638" y="3186113"/>
          <p14:tracePt t="6693" x="1676400" y="3181350"/>
          <p14:tracePt t="6710" x="1681163" y="3171825"/>
          <p14:tracePt t="6727" x="1681163" y="3167063"/>
          <p14:tracePt t="6743" x="1690688" y="3157538"/>
          <p14:tracePt t="6776" x="1695450" y="3152775"/>
          <p14:tracePt t="6793" x="1709738" y="3143250"/>
          <p14:tracePt t="6809" x="1714500" y="3133725"/>
          <p14:tracePt t="6826" x="1724025" y="3119438"/>
          <p14:tracePt t="6842" x="1733550" y="3105150"/>
          <p14:tracePt t="6859" x="1743075" y="3095625"/>
          <p14:tracePt t="6876" x="1743075" y="3086100"/>
          <p14:tracePt t="6893" x="1747838" y="3081338"/>
          <p14:tracePt t="6909" x="1757363" y="3067050"/>
          <p14:tracePt t="6924" x="1757363" y="3057525"/>
          <p14:tracePt t="6941" x="1762125" y="3052763"/>
          <p14:tracePt t="6958" x="1762125" y="3043238"/>
          <p14:tracePt t="6975" x="1766888" y="3038475"/>
          <p14:tracePt t="6991" x="1766888" y="3028950"/>
          <p14:tracePt t="7009" x="1771650" y="3019425"/>
          <p14:tracePt t="7027" x="1771650" y="3014663"/>
          <p14:tracePt t="7043" x="1771650" y="3009900"/>
          <p14:tracePt t="7076" x="1771650" y="3005138"/>
          <p14:tracePt t="7094" x="1771650" y="2995613"/>
          <p14:tracePt t="7132" x="1771650" y="2990850"/>
          <p14:tracePt t="7197" x="1771650" y="2986088"/>
          <p14:tracePt t="7484" x="1776413" y="2986088"/>
          <p14:tracePt t="7496" x="1785938" y="2990850"/>
          <p14:tracePt t="7505" x="1795463" y="3000375"/>
          <p14:tracePt t="7512" x="1804988" y="3009900"/>
          <p14:tracePt t="7526" x="1852613" y="3024188"/>
          <p14:tracePt t="7544" x="1885950" y="3033713"/>
          <p14:tracePt t="7560" x="1933575" y="3043238"/>
          <p14:tracePt t="7576" x="1981200" y="3048000"/>
          <p14:tracePt t="7593" x="2019300" y="3048000"/>
          <p14:tracePt t="7608" x="2047875" y="3048000"/>
          <p14:tracePt t="7626" x="2062163" y="3048000"/>
          <p14:tracePt t="7643" x="2076450" y="3048000"/>
          <p14:tracePt t="7659" x="2085975" y="3048000"/>
          <p14:tracePt t="7677" x="2095500" y="3048000"/>
          <p14:tracePt t="7693" x="2100263" y="3048000"/>
          <p14:tracePt t="7709" x="2105025" y="3043238"/>
          <p14:tracePt t="7727" x="2114550" y="3043238"/>
          <p14:tracePt t="7743" x="2114550" y="3038475"/>
          <p14:tracePt t="7762" x="2128838" y="3033713"/>
          <p14:tracePt t="7777" x="2133600" y="3033713"/>
          <p14:tracePt t="7794" x="2133600" y="3024188"/>
          <p14:tracePt t="7809" x="2138363" y="3024188"/>
          <p14:tracePt t="7843" x="2138363" y="3019425"/>
          <p14:tracePt t="7872" x="2138363" y="3014663"/>
          <p14:tracePt t="7883" x="2138363" y="3005138"/>
          <p14:tracePt t="7897" x="2138363" y="3000375"/>
          <p14:tracePt t="7908" x="2138363" y="2995613"/>
          <p14:tracePt t="7925" x="2138363" y="2990850"/>
          <p14:tracePt t="7943" x="2138363" y="2981325"/>
          <p14:tracePt t="7959" x="2138363" y="2967038"/>
          <p14:tracePt t="7976" x="2138363" y="2957513"/>
          <p14:tracePt t="7994" x="2138363" y="2928938"/>
          <p14:tracePt t="8010" x="2138363" y="2914650"/>
          <p14:tracePt t="8025" x="2138363" y="2909888"/>
          <p14:tracePt t="8043" x="2138363" y="2886075"/>
          <p14:tracePt t="8059" x="2143125" y="2867025"/>
          <p14:tracePt t="8075" x="2147888" y="2857500"/>
          <p14:tracePt t="8092" x="2152650" y="2833688"/>
          <p14:tracePt t="8109" x="2157413" y="2819400"/>
          <p14:tracePt t="8125" x="2166938" y="2795588"/>
          <p14:tracePt t="8141" x="2176463" y="2757488"/>
          <p14:tracePt t="8158" x="2181225" y="2752725"/>
          <p14:tracePt t="8235" x="2185988" y="2733675"/>
          <p14:tracePt t="8245" x="2185988" y="2719388"/>
          <p14:tracePt t="8251" x="2185988" y="2705100"/>
          <p14:tracePt t="8262" x="2185988" y="2686050"/>
          <p14:tracePt t="8275" x="2190750" y="2633663"/>
          <p14:tracePt t="8291" x="2200275" y="2586038"/>
          <p14:tracePt t="8308" x="2205038" y="2557463"/>
          <p14:tracePt t="8324" x="2214563" y="2481263"/>
          <p14:tracePt t="8341" x="2214563" y="2462213"/>
          <p14:tracePt t="8358" x="2214563" y="2433638"/>
          <p14:tracePt t="8375" x="2219325" y="2400300"/>
          <p14:tracePt t="8391" x="2224088" y="2362200"/>
          <p14:tracePt t="8408" x="2228850" y="2319338"/>
          <p14:tracePt t="8425" x="2233613" y="2290763"/>
          <p14:tracePt t="8441" x="2233613" y="2233613"/>
          <p14:tracePt t="8458" x="2233613" y="2214563"/>
          <p14:tracePt t="8475" x="2233613" y="2195513"/>
          <p14:tracePt t="8492" x="2243138" y="2157413"/>
          <p14:tracePt t="8508" x="2252663" y="2105025"/>
          <p14:tracePt t="8525" x="2266950" y="2062163"/>
          <p14:tracePt t="8541" x="2271713" y="2033588"/>
          <p14:tracePt t="8558" x="2271713" y="2000250"/>
          <p14:tracePt t="8575" x="2271713" y="1985963"/>
          <p14:tracePt t="8591" x="2271713" y="1966913"/>
          <p14:tracePt t="8595" x="2276475" y="1952625"/>
          <p14:tracePt t="8608" x="2276475" y="1933575"/>
          <p14:tracePt t="8625" x="2286000" y="1881188"/>
          <p14:tracePt t="8641" x="2290763" y="1843088"/>
          <p14:tracePt t="8658" x="2290763" y="1804988"/>
          <p14:tracePt t="8675" x="2300288" y="1771650"/>
          <p14:tracePt t="8691" x="2305050" y="1747838"/>
          <p14:tracePt t="8709" x="2309813" y="1728788"/>
          <p14:tracePt t="8725" x="2319338" y="1704975"/>
          <p14:tracePt t="8741" x="2319338" y="1695450"/>
          <p14:tracePt t="8758" x="2338388" y="1676400"/>
          <p14:tracePt t="8775" x="2352675" y="1657350"/>
          <p14:tracePt t="8791" x="2362200" y="1647825"/>
          <p14:tracePt t="8809" x="2381250" y="1624013"/>
          <p14:tracePt t="8825" x="2386013" y="1619250"/>
          <p14:tracePt t="8841" x="2405063" y="1604963"/>
          <p14:tracePt t="8858" x="2409825" y="1595438"/>
          <p14:tracePt t="8875" x="2428875" y="1585913"/>
          <p14:tracePt t="8891" x="2438400" y="1576388"/>
          <p14:tracePt t="8908" x="2452688" y="1576388"/>
          <p14:tracePt t="8924" x="2462213" y="1576388"/>
          <p14:tracePt t="8942" x="2466975" y="1571625"/>
          <p14:tracePt t="8958" x="2481263" y="1571625"/>
          <p14:tracePt t="8975" x="2500313" y="1571625"/>
          <p14:tracePt t="8991" x="2519363" y="1571625"/>
          <p14:tracePt t="9008" x="2543175" y="1571625"/>
          <p14:tracePt t="9025" x="2562225" y="1571625"/>
          <p14:tracePt t="9041" x="2586038" y="1576388"/>
          <p14:tracePt t="9058" x="2600325" y="1581150"/>
          <p14:tracePt t="9074" x="2605088" y="1585913"/>
          <p14:tracePt t="9091" x="2619375" y="1585913"/>
          <p14:tracePt t="9094" x="2624138" y="1590675"/>
          <p14:tracePt t="9109" x="2643188" y="1590675"/>
          <p14:tracePt t="9126" x="2657475" y="1604963"/>
          <p14:tracePt t="9143" x="2676525" y="1624013"/>
          <p14:tracePt t="9159" x="2695575" y="1633538"/>
          <p14:tracePt t="9177" x="2728913" y="1666875"/>
          <p14:tracePt t="9194" x="2747963" y="1685925"/>
          <p14:tracePt t="9210" x="2757488" y="1700213"/>
          <p14:tracePt t="9226" x="2771775" y="1704975"/>
          <p14:tracePt t="9245" x="2790825" y="1719263"/>
          <p14:tracePt t="9260" x="2800350" y="1733550"/>
          <p14:tracePt t="9276" x="2805113" y="1743075"/>
          <p14:tracePt t="9294" x="2809875" y="1752600"/>
          <p14:tracePt t="9310" x="2828925" y="1771650"/>
          <p14:tracePt t="9326" x="2838450" y="1790700"/>
          <p14:tracePt t="9343" x="2852738" y="1809750"/>
          <p14:tracePt t="9359" x="2867025" y="1828800"/>
          <p14:tracePt t="9376" x="2881313" y="1843088"/>
          <p14:tracePt t="9393" x="2895600" y="1866900"/>
          <p14:tracePt t="9409" x="2905125" y="1885950"/>
          <p14:tracePt t="9427" x="2924175" y="1905000"/>
          <p14:tracePt t="9443" x="2928938" y="1928813"/>
          <p14:tracePt t="9462" x="2947988" y="1981200"/>
          <p14:tracePt t="9476" x="2952750" y="1990725"/>
          <p14:tracePt t="9494" x="2957513" y="2019300"/>
          <p14:tracePt t="9511" x="2971800" y="2057400"/>
          <p14:tracePt t="9527" x="2971800" y="2081213"/>
          <p14:tracePt t="9543" x="2981325" y="2119313"/>
          <p14:tracePt t="9559" x="2981325" y="2138363"/>
          <p14:tracePt t="9577" x="2990850" y="2181225"/>
          <p14:tracePt t="9593" x="2995613" y="2252663"/>
          <p14:tracePt t="9609" x="3000375" y="2286000"/>
          <p14:tracePt t="9626" x="3000375" y="2305050"/>
          <p14:tracePt t="9644" x="3000375" y="2338388"/>
          <p14:tracePt t="9659" x="3005138" y="2366963"/>
          <p14:tracePt t="9677" x="3005138" y="2395538"/>
          <p14:tracePt t="9693" x="3009900" y="2424113"/>
          <p14:tracePt t="9709" x="3014663" y="2447925"/>
          <p14:tracePt t="9728" x="3028950" y="2486025"/>
          <p14:tracePt t="9744" x="3028950" y="2495550"/>
          <p14:tracePt t="9759" x="3038475" y="2509838"/>
          <p14:tracePt t="9776" x="3048000" y="2533650"/>
          <p14:tracePt t="9794" x="3062288" y="2566988"/>
          <p14:tracePt t="9810" x="3071813" y="2586038"/>
          <p14:tracePt t="9826" x="3081338" y="2605088"/>
          <p14:tracePt t="9844" x="3090863" y="2624138"/>
          <p14:tracePt t="9859" x="3095625" y="2638425"/>
          <p14:tracePt t="9876" x="3100388" y="2647950"/>
          <p14:tracePt t="9893" x="3105150" y="2662238"/>
          <p14:tracePt t="9909" x="3114675" y="2671763"/>
          <p14:tracePt t="9927" x="3114675" y="2681288"/>
          <p14:tracePt t="9944" x="3119438" y="2690813"/>
          <p14:tracePt t="9959" x="3128963" y="2705100"/>
          <p14:tracePt t="9993" x="3128963" y="2709863"/>
          <p14:tracePt t="10011" x="3138488" y="2738438"/>
          <p14:tracePt t="10026" x="3138488" y="2752725"/>
          <p14:tracePt t="10043" x="3138488" y="2762250"/>
          <p14:tracePt t="10059" x="3133725" y="2805113"/>
          <p14:tracePt t="10076" x="3119438" y="2847975"/>
          <p14:tracePt t="10093" x="3114675" y="2876550"/>
          <p14:tracePt t="10108" x="3100388" y="2905125"/>
          <p14:tracePt t="10124" x="3100388" y="2919413"/>
          <p14:tracePt t="10141" x="3090863" y="2947988"/>
          <p14:tracePt t="10158" x="3086100" y="2962275"/>
          <p14:tracePt t="10174" x="3076575" y="2981325"/>
          <p14:tracePt t="10192" x="3062288" y="2995613"/>
          <p14:tracePt t="10208" x="3052763" y="3024188"/>
          <p14:tracePt t="10225" x="3048000" y="3038475"/>
          <p14:tracePt t="10241" x="3033713" y="3048000"/>
          <p14:tracePt t="10258" x="3024188" y="3052763"/>
          <p14:tracePt t="10274" x="3014663" y="3062288"/>
          <p14:tracePt t="10291" x="3009900" y="3062288"/>
          <p14:tracePt t="10308" x="3000375" y="3067050"/>
          <p14:tracePt t="10325" x="2995613" y="3067050"/>
          <p14:tracePt t="10341" x="2981325" y="3076575"/>
          <p14:tracePt t="10358" x="2962275" y="3081338"/>
          <p14:tracePt t="10374" x="2947988" y="3086100"/>
          <p14:tracePt t="10391" x="2938463" y="3086100"/>
          <p14:tracePt t="10408" x="2928938" y="3086100"/>
          <p14:tracePt t="10424" x="2914650" y="3086100"/>
          <p14:tracePt t="10441" x="2900363" y="3090863"/>
          <p14:tracePt t="10458" x="2881313" y="3090863"/>
          <p14:tracePt t="10475" x="2867025" y="3095625"/>
          <p14:tracePt t="10491" x="2852738" y="3095625"/>
          <p14:tracePt t="10508" x="2838450" y="3095625"/>
          <p14:tracePt t="10525" x="2819400" y="3095625"/>
          <p14:tracePt t="10541" x="2786063" y="3095625"/>
          <p14:tracePt t="10558" x="2767013" y="3095625"/>
          <p14:tracePt t="10574" x="2738438" y="3090863"/>
          <p14:tracePt t="10591" x="2733675" y="3090863"/>
          <p14:tracePt t="10608" x="2728913" y="3090863"/>
          <p14:tracePt t="10625" x="2705100" y="3090863"/>
          <p14:tracePt t="10641" x="2690813" y="3090863"/>
          <p14:tracePt t="10658" x="2676525" y="3090863"/>
          <p14:tracePt t="10674" x="2662238" y="3086100"/>
          <p14:tracePt t="10691" x="2652713" y="3086100"/>
          <p14:tracePt t="10708" x="2643188" y="3086100"/>
          <p14:tracePt t="10725" x="2633663" y="3086100"/>
          <p14:tracePt t="10741" x="2619375" y="3086100"/>
          <p14:tracePt t="10758" x="2609850" y="3086100"/>
          <p14:tracePt t="10775" x="2586038" y="3086100"/>
          <p14:tracePt t="10791" x="2562225" y="3081338"/>
          <p14:tracePt t="10808" x="2538413" y="3071813"/>
          <p14:tracePt t="10824" x="2519363" y="3071813"/>
          <p14:tracePt t="10841" x="2505075" y="3071813"/>
          <p14:tracePt t="10858" x="2486025" y="3067050"/>
          <p14:tracePt t="10874" x="2471738" y="3062288"/>
          <p14:tracePt t="10891" x="2466975" y="3062288"/>
          <p14:tracePt t="10908" x="2443163" y="3057525"/>
          <p14:tracePt t="10925" x="2400300" y="3048000"/>
          <p14:tracePt t="10941" x="2362200" y="3028950"/>
          <p14:tracePt t="10958" x="2328863" y="3019425"/>
          <p14:tracePt t="10975" x="2305050" y="3014663"/>
          <p14:tracePt t="10991" x="2300288" y="3009900"/>
          <p14:tracePt t="11008" x="2290763" y="3009900"/>
          <p14:tracePt t="11025" x="2281238" y="3009900"/>
          <p14:tracePt t="11041" x="2276475" y="3009900"/>
          <p14:tracePt t="11059" x="2271713" y="3005138"/>
          <p14:tracePt t="11076" x="2266950" y="3005138"/>
          <p14:tracePt t="11109" x="2262188" y="3000375"/>
          <p14:tracePt t="11126" x="2257425" y="3000375"/>
          <p14:tracePt t="11152" x="2257425" y="2995613"/>
          <p14:tracePt t="11197" x="2257425" y="2990850"/>
          <p14:tracePt t="11278" x="2257425" y="2995613"/>
          <p14:tracePt t="11289" x="2257425" y="3000375"/>
          <p14:tracePt t="11298" x="2257425" y="3005138"/>
          <p14:tracePt t="11309" x="2257425" y="3009900"/>
          <p14:tracePt t="11327" x="2257425" y="3033713"/>
          <p14:tracePt t="11343" x="2257425" y="3052763"/>
          <p14:tracePt t="11359" x="2257425" y="3062288"/>
          <p14:tracePt t="11376" x="2257425" y="3067050"/>
          <p14:tracePt t="11394" x="2257425" y="3086100"/>
          <p14:tracePt t="11409" x="2257425" y="3090863"/>
          <p14:tracePt t="11427" x="2257425" y="3100388"/>
          <p14:tracePt t="11444" x="2257425" y="3105150"/>
          <p14:tracePt t="11460" x="2257425" y="3109913"/>
          <p14:tracePt t="11476" x="2257425" y="3119438"/>
          <p14:tracePt t="11494" x="2257425" y="3128963"/>
          <p14:tracePt t="11509" x="2257425" y="3138488"/>
          <p14:tracePt t="11526" x="2257425" y="3148013"/>
          <p14:tracePt t="11544" x="2257425" y="3162300"/>
          <p14:tracePt t="11560" x="2257425" y="3171825"/>
          <p14:tracePt t="11593" x="2262188" y="3176588"/>
          <p14:tracePt t="11598" x="2262188" y="3186113"/>
          <p14:tracePt t="11610" x="2262188" y="3195638"/>
          <p14:tracePt t="11626" x="2262188" y="3205163"/>
          <p14:tracePt t="11643" x="2262188" y="3209925"/>
          <p14:tracePt t="11660" x="2262188" y="3214688"/>
          <p14:tracePt t="11700" x="2262188" y="3219450"/>
          <p14:tracePt t="11788" x="2257425" y="3224213"/>
          <p14:tracePt t="11795" x="2252663" y="3224213"/>
          <p14:tracePt t="11811" x="2243138" y="3224213"/>
          <p14:tracePt t="11824" x="2238375" y="3224213"/>
          <p14:tracePt t="11843" x="2219325" y="3228975"/>
          <p14:tracePt t="11859" x="2214563" y="3228975"/>
          <p14:tracePt t="11877" x="2195513" y="3228975"/>
          <p14:tracePt t="11893" x="2190750" y="3228975"/>
          <p14:tracePt t="11909" x="2176463" y="3233738"/>
          <p14:tracePt t="11927" x="2162175" y="3233738"/>
          <p14:tracePt t="11944" x="2138363" y="3238500"/>
          <p14:tracePt t="11959" x="2124075" y="3238500"/>
          <p14:tracePt t="11977" x="2114550" y="3248025"/>
          <p14:tracePt t="11994" x="2090738" y="3252788"/>
          <p14:tracePt t="12009" x="2071688" y="3267075"/>
          <p14:tracePt t="12026" x="2057400" y="3271838"/>
          <p14:tracePt t="12044" x="2028825" y="3286125"/>
          <p14:tracePt t="12058" x="2024063" y="3290888"/>
          <p14:tracePt t="12075" x="2005013" y="3295650"/>
          <p14:tracePt t="12091" x="1985963" y="3314700"/>
          <p14:tracePt t="12095" x="1976438" y="3319463"/>
          <p14:tracePt t="12108" x="1962150" y="3328988"/>
          <p14:tracePt t="12124" x="1933575" y="3352800"/>
          <p14:tracePt t="12158" x="1914525" y="3371850"/>
          <p14:tracePt t="12174" x="1895475" y="3395663"/>
          <p14:tracePt t="12192" x="1885950" y="3409950"/>
          <p14:tracePt t="12208" x="1876425" y="3419475"/>
          <p14:tracePt t="12225" x="1866900" y="3433763"/>
          <p14:tracePt t="12241" x="1857375" y="3443288"/>
          <p14:tracePt t="12258" x="1852613" y="3452813"/>
          <p14:tracePt t="12274" x="1838325" y="3486150"/>
          <p14:tracePt t="12291" x="1828800" y="3505200"/>
          <p14:tracePt t="12308" x="1824038" y="3529013"/>
          <p14:tracePt t="12324" x="1814513" y="3552825"/>
          <p14:tracePt t="12341" x="1814513" y="3562350"/>
          <p14:tracePt t="12358" x="1809750" y="3586163"/>
          <p14:tracePt t="12374" x="1809750" y="3609975"/>
          <p14:tracePt t="12391" x="1809750" y="3638550"/>
          <p14:tracePt t="12408" x="1814513" y="3657600"/>
          <p14:tracePt t="12424" x="1814513" y="3667125"/>
          <p14:tracePt t="12441" x="1824038" y="3705225"/>
          <p14:tracePt t="12458" x="1828800" y="3733800"/>
          <p14:tracePt t="12475" x="1847850" y="3767138"/>
          <p14:tracePt t="12491" x="1871663" y="3819525"/>
          <p14:tracePt t="12508" x="1890713" y="3862388"/>
          <p14:tracePt t="12524" x="1909763" y="3914775"/>
          <p14:tracePt t="12541" x="1919288" y="3957638"/>
          <p14:tracePt t="12557" x="1938338" y="4000500"/>
          <p14:tracePt t="12574" x="1952625" y="4024313"/>
          <p14:tracePt t="12591" x="1976438" y="4043363"/>
          <p14:tracePt t="12594" x="1976438" y="4052888"/>
          <p14:tracePt t="12608" x="1985963" y="4057650"/>
          <p14:tracePt t="12624" x="1990725" y="4062413"/>
          <p14:tracePt t="12641" x="2005013" y="4067175"/>
          <p14:tracePt t="12658" x="2024063" y="4071938"/>
          <p14:tracePt t="12674" x="2057400" y="4076700"/>
          <p14:tracePt t="12691" x="2081213" y="4081463"/>
          <p14:tracePt t="12709" x="2109788" y="4086225"/>
          <p14:tracePt t="12724" x="2143125" y="4090988"/>
          <p14:tracePt t="12741" x="2219325" y="4100513"/>
          <p14:tracePt t="12758" x="2266950" y="4110038"/>
          <p14:tracePt t="12775" x="2319338" y="4114800"/>
          <p14:tracePt t="12791" x="2371725" y="4124325"/>
          <p14:tracePt t="12808" x="2419350" y="4133850"/>
          <p14:tracePt t="12824" x="2476500" y="4138613"/>
          <p14:tracePt t="12841" x="2533650" y="4138613"/>
          <p14:tracePt t="12858" x="2595563" y="4138613"/>
          <p14:tracePt t="12874" x="2676525" y="4138613"/>
          <p14:tracePt t="12891" x="2733675" y="4124325"/>
          <p14:tracePt t="12908" x="2752725" y="4124325"/>
          <p14:tracePt t="12924" x="2814638" y="4124325"/>
          <p14:tracePt t="12941" x="2867025" y="4119563"/>
          <p14:tracePt t="12958" x="2919413" y="4114800"/>
          <p14:tracePt t="12974" x="2971800" y="4105275"/>
          <p14:tracePt t="12992" x="3024188" y="4105275"/>
          <p14:tracePt t="13010" x="3071813" y="4105275"/>
          <p14:tracePt t="13026" x="3105150" y="4105275"/>
          <p14:tracePt t="13043" x="3157538" y="4090988"/>
          <p14:tracePt t="13059" x="3248025" y="4076700"/>
          <p14:tracePt t="13076" x="3290888" y="4062413"/>
          <p14:tracePt t="13093" x="3343275" y="4048125"/>
          <p14:tracePt t="13109" x="3357563" y="4043363"/>
          <p14:tracePt t="13126" x="3376613" y="4033838"/>
          <p14:tracePt t="13144" x="3400425" y="4014788"/>
          <p14:tracePt t="13160" x="3414713" y="3990975"/>
          <p14:tracePt t="13177" x="3429000" y="3962400"/>
          <p14:tracePt t="13194" x="3433763" y="3943350"/>
          <p14:tracePt t="13210" x="3443288" y="3919538"/>
          <p14:tracePt t="13226" x="3452813" y="3900488"/>
          <p14:tracePt t="13245" x="3457575" y="3876675"/>
          <p14:tracePt t="13260" x="3471863" y="3857625"/>
          <p14:tracePt t="13276" x="3505200" y="3805238"/>
          <p14:tracePt t="13293" x="3533775" y="3757613"/>
          <p14:tracePt t="13310" x="3543300" y="3748088"/>
          <p14:tracePt t="13326" x="3552825" y="3729038"/>
          <p14:tracePt t="13343" x="3562350" y="3709988"/>
          <p14:tracePt t="13359" x="3571875" y="3667125"/>
          <p14:tracePt t="13376" x="3576638" y="3648075"/>
          <p14:tracePt t="13393" x="3576638" y="3633788"/>
          <p14:tracePt t="13409" x="3576638" y="3586163"/>
          <p14:tracePt t="13424" x="3571875" y="3567113"/>
          <p14:tracePt t="13441" x="3562350" y="3533775"/>
          <p14:tracePt t="13458" x="3557588" y="3500438"/>
          <p14:tracePt t="13475" x="3552825" y="3481388"/>
          <p14:tracePt t="13493" x="3548063" y="3462338"/>
          <p14:tracePt t="13510" x="3538538" y="3433763"/>
          <p14:tracePt t="13526" x="3533775" y="3409950"/>
          <p14:tracePt t="13543" x="3524250" y="3400425"/>
          <p14:tracePt t="13559" x="3509963" y="3381375"/>
          <p14:tracePt t="13576" x="3490913" y="3357563"/>
          <p14:tracePt t="13593" x="3476625" y="3343275"/>
          <p14:tracePt t="13609" x="3452813" y="3324225"/>
          <p14:tracePt t="13626" x="3433763" y="3309938"/>
          <p14:tracePt t="13643" x="3414713" y="3295650"/>
          <p14:tracePt t="13659" x="3405188" y="3286125"/>
          <p14:tracePt t="13694" x="3390900" y="3281363"/>
          <p14:tracePt t="13710" x="3386138" y="3276600"/>
          <p14:tracePt t="13727" x="3367088" y="3276600"/>
          <p14:tracePt t="13743" x="3357563" y="3276600"/>
          <p14:tracePt t="13760" x="3338513" y="3267075"/>
          <p14:tracePt t="13776" x="3319463" y="3267075"/>
          <p14:tracePt t="13792" x="3295650" y="3267075"/>
          <p14:tracePt t="13810" x="3271838" y="3262313"/>
          <p14:tracePt t="13826" x="3252788" y="3257550"/>
          <p14:tracePt t="13843" x="3228975" y="3252788"/>
          <p14:tracePt t="13859" x="3209925" y="3248025"/>
          <p14:tracePt t="13876" x="3200400" y="3248025"/>
          <p14:tracePt t="13893" x="3176588" y="3243263"/>
          <p14:tracePt t="13909" x="3157538" y="3243263"/>
          <p14:tracePt t="13927" x="3138488" y="3243263"/>
          <p14:tracePt t="13943" x="3114675" y="3243263"/>
          <p14:tracePt t="13960" x="3095625" y="3238500"/>
          <p14:tracePt t="13978" x="3067050" y="3233738"/>
          <p14:tracePt t="13991" x="3038475" y="3233738"/>
          <p14:tracePt t="14008" x="3024188" y="3228975"/>
          <p14:tracePt t="14025" x="3000375" y="3228975"/>
          <p14:tracePt t="14041" x="2976563" y="3224213"/>
          <p14:tracePt t="14058" x="2952750" y="3224213"/>
          <p14:tracePt t="14074" x="2933700" y="3224213"/>
          <p14:tracePt t="14091" x="2914650" y="3224213"/>
          <p14:tracePt t="14108" x="2890838" y="3224213"/>
          <p14:tracePt t="14124" x="2867025" y="3224213"/>
          <p14:tracePt t="14141" x="2847975" y="3224213"/>
          <p14:tracePt t="14157" x="2833688" y="3224213"/>
          <p14:tracePt t="14174" x="2786063" y="3228975"/>
          <p14:tracePt t="14192" x="2747963" y="3228975"/>
          <p14:tracePt t="14208" x="2724150" y="3228975"/>
          <p14:tracePt t="14224" x="2700338" y="3233738"/>
          <p14:tracePt t="14241" x="2686050" y="3233738"/>
          <p14:tracePt t="14258" x="2643188" y="3233738"/>
          <p14:tracePt t="14274" x="2619375" y="3238500"/>
          <p14:tracePt t="14291" x="2600325" y="3238500"/>
          <p14:tracePt t="14308" x="2590800" y="3238500"/>
          <p14:tracePt t="14341" x="2586038" y="3238500"/>
          <p14:tracePt t="14358" x="2586038" y="3243263"/>
          <p14:tracePt t="14374" x="2571750" y="3243263"/>
          <p14:tracePt t="14391" x="2557463" y="3243263"/>
          <p14:tracePt t="14408" x="2524125" y="3243263"/>
          <p14:tracePt t="14424" x="2514600" y="3243263"/>
          <p14:tracePt t="14441" x="2505075" y="3243263"/>
          <p14:tracePt t="14459" x="2495550" y="3248025"/>
          <p14:tracePt t="14475" x="2486025" y="3248025"/>
          <p14:tracePt t="14491" x="2476500" y="3248025"/>
          <p14:tracePt t="14508" x="2452688" y="3252788"/>
          <p14:tracePt t="14525" x="2443163" y="3252788"/>
          <p14:tracePt t="14541" x="2433638" y="3252788"/>
          <p14:tracePt t="14558" x="2428875" y="3252788"/>
          <p14:tracePt t="14574" x="2419350" y="3252788"/>
          <p14:tracePt t="14591" x="2405063" y="3257550"/>
          <p14:tracePt t="14608" x="2390775" y="3262313"/>
          <p14:tracePt t="14624" x="2366963" y="3267075"/>
          <p14:tracePt t="14641" x="2362200" y="3267075"/>
          <p14:tracePt t="14658" x="2352675" y="3271838"/>
          <p14:tracePt t="14674" x="2338388" y="3271838"/>
          <p14:tracePt t="14691" x="2333625" y="3276600"/>
          <p14:tracePt t="14708" x="2319338" y="3276600"/>
          <p14:tracePt t="14724" x="2314575" y="3281363"/>
          <p14:tracePt t="14741" x="2305050" y="3281363"/>
          <p14:tracePt t="14758" x="2295525" y="3286125"/>
          <p14:tracePt t="14774" x="2290763" y="3286125"/>
          <p14:tracePt t="14791" x="2281238" y="3286125"/>
          <p14:tracePt t="14808" x="2271713" y="3286125"/>
          <p14:tracePt t="14824" x="2266950" y="3290888"/>
          <p14:tracePt t="14841" x="2262188" y="3290888"/>
          <p14:tracePt t="14858" x="2247900" y="3295650"/>
          <p14:tracePt t="14874" x="2243138" y="3295650"/>
          <p14:tracePt t="14891" x="2233613" y="3300413"/>
          <p14:tracePt t="14909" x="2224088" y="3300413"/>
          <p14:tracePt t="15107" x="2228850" y="3300413"/>
          <p14:tracePt t="15120" x="2233613" y="3305175"/>
          <p14:tracePt t="15131" x="2238375" y="3305175"/>
          <p14:tracePt t="15148" x="2247900" y="3305175"/>
          <p14:tracePt t="15174" x="2257425" y="3305175"/>
          <p14:tracePt t="15192" x="2262188" y="3305175"/>
          <p14:tracePt t="15210" x="2266950" y="3305175"/>
          <p14:tracePt t="15226" x="2276475" y="3305175"/>
          <p14:tracePt t="15244" x="2281238" y="3305175"/>
          <p14:tracePt t="15260" x="2295525" y="3295650"/>
          <p14:tracePt t="15276" x="2309813" y="3290888"/>
          <p14:tracePt t="15292" x="2333625" y="3286125"/>
          <p14:tracePt t="15309" x="2400300" y="3257550"/>
          <p14:tracePt t="15326" x="2457450" y="3243263"/>
          <p14:tracePt t="15342" x="2524125" y="3228975"/>
          <p14:tracePt t="15359" x="2562225" y="3205163"/>
          <p14:tracePt t="15376" x="2590800" y="3190875"/>
          <p14:tracePt t="15393" x="2605088" y="3176588"/>
          <p14:tracePt t="15409" x="2609850" y="3176588"/>
          <p14:tracePt t="15428" x="2547938" y="3176588"/>
          <p14:tracePt t="15445" x="2509838" y="3176588"/>
          <p14:tracePt t="15460" x="2476500" y="3176588"/>
          <p14:tracePt t="15476" x="2471738" y="3176588"/>
          <p14:tracePt t="15525" x="2471738" y="3181350"/>
          <p14:tracePt t="15541" x="2471738" y="3186113"/>
          <p14:tracePt t="15552" x="2476500" y="3205163"/>
          <p14:tracePt t="15576" x="2500313" y="3219450"/>
          <p14:tracePt t="15594" x="2538413" y="3243263"/>
          <p14:tracePt t="15610" x="2543175" y="3248025"/>
          <p14:tracePt t="15626" x="2571750" y="3248025"/>
          <p14:tracePt t="15642" x="2633663" y="3248025"/>
          <p14:tracePt t="15659" x="2681288" y="3248025"/>
          <p14:tracePt t="15677" x="2714625" y="3233738"/>
          <p14:tracePt t="15693" x="2733675" y="3224213"/>
          <p14:tracePt t="15709" x="2786063" y="3181350"/>
          <p14:tracePt t="15727" x="2828925" y="3152775"/>
          <p14:tracePt t="15743" x="2852738" y="3133725"/>
          <p14:tracePt t="15759" x="2900363" y="3100388"/>
          <p14:tracePt t="15776" x="2943225" y="3071813"/>
          <p14:tracePt t="15793" x="2990850" y="3033713"/>
          <p14:tracePt t="15809" x="3052763" y="3005138"/>
          <p14:tracePt t="15826" x="3114675" y="2967038"/>
          <p14:tracePt t="15843" x="3181350" y="2938463"/>
          <p14:tracePt t="15859" x="3267075" y="2909888"/>
          <p14:tracePt t="15876" x="3405188" y="2862263"/>
          <p14:tracePt t="15893" x="3452813" y="2828925"/>
          <p14:tracePt t="15910" x="3495675" y="2800350"/>
          <p14:tracePt t="15924" x="3519488" y="2776538"/>
          <p14:tracePt t="15941" x="3557588" y="2757488"/>
          <p14:tracePt t="15958" x="3562350" y="2747963"/>
          <p14:tracePt t="15994" x="3567113" y="2738438"/>
          <p14:tracePt t="16008" x="3567113" y="2728913"/>
          <p14:tracePt t="16033" x="3567113" y="2724150"/>
          <p14:tracePt t="16041" x="3571875" y="2719388"/>
          <p14:tracePt t="16058" x="3571875" y="2709863"/>
          <p14:tracePt t="16074" x="3571875" y="2705100"/>
          <p14:tracePt t="16108" x="3567113" y="2700338"/>
          <p14:tracePt t="16124" x="3557588" y="2695575"/>
          <p14:tracePt t="16141" x="3543300" y="2686050"/>
          <p14:tracePt t="16158" x="3533775" y="2686050"/>
          <p14:tracePt t="16174" x="3524250" y="2681288"/>
          <p14:tracePt t="16191" x="3509963" y="2676525"/>
          <p14:tracePt t="16208" x="3490913" y="2671763"/>
          <p14:tracePt t="16225" x="3476625" y="2671763"/>
          <p14:tracePt t="16241" x="3457575" y="2671763"/>
          <p14:tracePt t="16258" x="3448050" y="2671763"/>
          <p14:tracePt t="16274" x="3438525" y="2662238"/>
          <p14:tracePt t="16291" x="3429000" y="2662238"/>
          <p14:tracePt t="16325" x="3419475" y="2647950"/>
          <p14:tracePt t="16341" x="3409950" y="2638425"/>
          <p14:tracePt t="16358" x="3405188" y="2628900"/>
          <p14:tracePt t="16374" x="3400425" y="2614613"/>
          <p14:tracePt t="16391" x="3390900" y="2586038"/>
          <p14:tracePt t="16408" x="3381375" y="2557463"/>
          <p14:tracePt t="16424" x="3362325" y="2509838"/>
          <p14:tracePt t="16441" x="3357563" y="2500313"/>
          <p14:tracePt t="16458" x="3357563" y="2495550"/>
          <p14:tracePt t="16475" x="3352800" y="2471738"/>
          <p14:tracePt t="16491" x="3333750" y="2395538"/>
          <p14:tracePt t="16508" x="3324225" y="2352675"/>
          <p14:tracePt t="16524" x="3324225" y="2314575"/>
          <p14:tracePt t="16541" x="3324225" y="2300288"/>
          <p14:tracePt t="16558" x="3324225" y="2290763"/>
          <p14:tracePt t="16574" x="3324225" y="2271713"/>
          <p14:tracePt t="16591" x="3324225" y="2247900"/>
          <p14:tracePt t="16608" x="3324225" y="2243138"/>
          <p14:tracePt t="16624" x="3324225" y="2238375"/>
          <p14:tracePt t="16644" x="3319463" y="2233613"/>
          <p14:tracePt t="16658" x="3319463" y="2224088"/>
          <p14:tracePt t="16674" x="3328988" y="2195513"/>
          <p14:tracePt t="16691" x="3328988" y="2181225"/>
          <p14:tracePt t="16708" x="3333750" y="2171700"/>
          <p14:tracePt t="16725" x="3338513" y="2162175"/>
          <p14:tracePt t="16741" x="3338513" y="2157413"/>
          <p14:tracePt t="16758" x="3343275" y="2157413"/>
          <p14:tracePt t="16783" x="3343275" y="2152650"/>
          <p14:tracePt t="16791" x="3343275" y="2147888"/>
          <p14:tracePt t="16808" x="3362325" y="2128838"/>
          <p14:tracePt t="16826" x="3400425" y="2114550"/>
          <p14:tracePt t="16842" x="3433763" y="2090738"/>
          <p14:tracePt t="16859" x="3457575" y="2076450"/>
          <p14:tracePt t="16876" x="3481388" y="2062163"/>
          <p14:tracePt t="16893" x="3495675" y="2052638"/>
          <p14:tracePt t="16909" x="3519488" y="2033588"/>
          <p14:tracePt t="16927" x="3552825" y="2014538"/>
          <p14:tracePt t="16943" x="3567113" y="2005013"/>
          <p14:tracePt t="16961" x="3595688" y="1981200"/>
          <p14:tracePt t="16977" x="3619500" y="1962150"/>
          <p14:tracePt t="16993" x="3652838" y="1947863"/>
          <p14:tracePt t="17008" x="3714750" y="1914525"/>
          <p14:tracePt t="17025" x="3738563" y="1900238"/>
          <p14:tracePt t="17042" x="3786188" y="1866900"/>
          <p14:tracePt t="17058" x="3805238" y="1862138"/>
          <p14:tracePt t="17075" x="3824288" y="1847850"/>
          <p14:tracePt t="17092" x="3843338" y="1838325"/>
          <p14:tracePt t="17109" x="3862388" y="1833563"/>
          <p14:tracePt t="17126" x="3895725" y="1819275"/>
          <p14:tracePt t="17143" x="3910013" y="1819275"/>
          <p14:tracePt t="17160" x="3914775" y="1819275"/>
          <p14:tracePt t="17178" x="3938588" y="1814513"/>
          <p14:tracePt t="17194" x="3957638" y="1814513"/>
          <p14:tracePt t="17210" x="3990975" y="1814513"/>
          <p14:tracePt t="17226" x="4005263" y="1814513"/>
          <p14:tracePt t="17245" x="4057650" y="1809750"/>
          <p14:tracePt t="17260" x="4095750" y="1809750"/>
          <p14:tracePt t="17276" x="4119563" y="1809750"/>
          <p14:tracePt t="17293" x="4162425" y="1819275"/>
          <p14:tracePt t="17310" x="4205288" y="1819275"/>
          <p14:tracePt t="17326" x="4238625" y="1824038"/>
          <p14:tracePt t="17343" x="4252913" y="1824038"/>
          <p14:tracePt t="17360" x="4257675" y="1833563"/>
          <p14:tracePt t="17374" x="4267200" y="1838325"/>
          <p14:tracePt t="17391" x="4276725" y="1843088"/>
          <p14:tracePt t="17408" x="4295775" y="1847850"/>
          <p14:tracePt t="17425" x="4319588" y="1862138"/>
          <p14:tracePt t="17442" x="4352925" y="1876425"/>
          <p14:tracePt t="17460" x="4391025" y="1895475"/>
          <p14:tracePt t="17476" x="4410075" y="1909763"/>
          <p14:tracePt t="17493" x="4433888" y="1928813"/>
          <p14:tracePt t="17509" x="4443413" y="1928813"/>
          <p14:tracePt t="17526" x="4486275" y="1947863"/>
          <p14:tracePt t="17543" x="4505325" y="1962150"/>
          <p14:tracePt t="17559" x="4543425" y="1985963"/>
          <p14:tracePt t="17576" x="4562475" y="2000250"/>
          <p14:tracePt t="17593" x="4576763" y="2014538"/>
          <p14:tracePt t="17597" x="4591050" y="2019300"/>
          <p14:tracePt t="17610" x="4595813" y="2024063"/>
          <p14:tracePt t="17626" x="4619625" y="2038350"/>
          <p14:tracePt t="17643" x="4629150" y="2057400"/>
          <p14:tracePt t="17659" x="4633913" y="2062163"/>
          <p14:tracePt t="17678" x="4657725" y="2090738"/>
          <p14:tracePt t="17693" x="4662488" y="2100263"/>
          <p14:tracePt t="17709" x="4667250" y="2109788"/>
          <p14:tracePt t="17728" x="4686300" y="2138363"/>
          <p14:tracePt t="17744" x="4700588" y="2157413"/>
          <p14:tracePt t="17759" x="4705350" y="2166938"/>
          <p14:tracePt t="17776" x="4714875" y="2176463"/>
          <p14:tracePt t="17794" x="4719638" y="2190750"/>
          <p14:tracePt t="17809" x="4724400" y="2195513"/>
          <p14:tracePt t="17826" x="4729163" y="2219325"/>
          <p14:tracePt t="17843" x="4738688" y="2238375"/>
          <p14:tracePt t="17859" x="4738688" y="2243138"/>
          <p14:tracePt t="17876" x="4743450" y="2252663"/>
          <p14:tracePt t="17893" x="4743450" y="2266950"/>
          <p14:tracePt t="17909" x="4743450" y="2276475"/>
          <p14:tracePt t="17927" x="4748213" y="2300288"/>
          <p14:tracePt t="17943" x="4752975" y="2319338"/>
          <p14:tracePt t="17960" x="4752975" y="2338388"/>
          <p14:tracePt t="17977" x="4752975" y="2366963"/>
          <p14:tracePt t="17994" x="4752975" y="2376488"/>
          <p14:tracePt t="18009" x="4743450" y="2400300"/>
          <p14:tracePt t="18027" x="4738688" y="2405063"/>
          <p14:tracePt t="18041" x="4733925" y="2419350"/>
          <p14:tracePt t="18058" x="4729163" y="2438400"/>
          <p14:tracePt t="18074" x="4724400" y="2438400"/>
          <p14:tracePt t="18091" x="4724400" y="2447925"/>
          <p14:tracePt t="18116" x="4719638" y="2447925"/>
          <p14:tracePt t="18125" x="4714875" y="2452688"/>
          <p14:tracePt t="18163" x="4714875" y="2457450"/>
          <p14:tracePt t="18172" x="4710113" y="2462213"/>
          <p14:tracePt t="18179" x="4700588" y="2481263"/>
          <p14:tracePt t="18198" x="4695825" y="2490788"/>
          <p14:tracePt t="18211" x="4695825" y="2495550"/>
          <p14:tracePt t="18227" x="4691063" y="2505075"/>
          <p14:tracePt t="18298" x="4686300" y="2514600"/>
          <p14:tracePt t="18308" x="4681538" y="2519363"/>
          <p14:tracePt t="18399" x="4676775" y="2519363"/>
          <p14:tracePt t="18404" x="4672013" y="2519363"/>
          <p14:tracePt t="18420" x="4667250" y="2519363"/>
          <p14:tracePt t="18430" x="4662488" y="2528888"/>
          <p14:tracePt t="18444" x="4648200" y="2547938"/>
          <p14:tracePt t="18460" x="4629150" y="2576513"/>
          <p14:tracePt t="18477" x="4619625" y="2581275"/>
          <p14:tracePt t="18495" x="4595813" y="2605088"/>
          <p14:tracePt t="18509" x="4581525" y="2628900"/>
          <p14:tracePt t="18527" x="4572000" y="2633663"/>
          <p14:tracePt t="18543" x="4567238" y="2643188"/>
          <p14:tracePt t="18560" x="4557713" y="2652713"/>
          <p14:tracePt t="18576" x="4538663" y="2676525"/>
          <p14:tracePt t="18593" x="4510088" y="2705100"/>
          <p14:tracePt t="18608" x="4495800" y="2714625"/>
          <p14:tracePt t="18624" x="4481513" y="2733675"/>
          <p14:tracePt t="18643" x="4471988" y="2743200"/>
          <p14:tracePt t="18660" x="4457700" y="2757488"/>
          <p14:tracePt t="18677" x="4452938" y="2767013"/>
          <p14:tracePt t="18693" x="4433888" y="2790825"/>
          <p14:tracePt t="18711" x="4419600" y="2805113"/>
          <p14:tracePt t="18727" x="4414838" y="2809875"/>
          <p14:tracePt t="18743" x="4395788" y="2819400"/>
          <p14:tracePt t="18759" x="4391025" y="2824163"/>
          <p14:tracePt t="18776" x="4371975" y="2833688"/>
          <p14:tracePt t="18778" x="4362450" y="2833688"/>
          <p14:tracePt t="18793" x="4338638" y="2843213"/>
          <p14:tracePt t="18809" x="4324350" y="2847975"/>
          <p14:tracePt t="18826" x="4305300" y="2852738"/>
          <p14:tracePt t="18843" x="4291013" y="2857500"/>
          <p14:tracePt t="18859" x="4262438" y="2862263"/>
          <p14:tracePt t="18876" x="4233863" y="2871788"/>
          <p14:tracePt t="18893" x="4205288" y="2871788"/>
          <p14:tracePt t="18909" x="4181475" y="2871788"/>
          <p14:tracePt t="18928" x="4157663" y="2871788"/>
          <p14:tracePt t="18944" x="4138613" y="2871788"/>
          <p14:tracePt t="18960" x="4129088" y="2871788"/>
          <p14:tracePt t="18978" x="4095750" y="2871788"/>
          <p14:tracePt t="18993" x="4076700" y="2871788"/>
          <p14:tracePt t="19010" x="4057650" y="2871788"/>
          <p14:tracePt t="19026" x="4033838" y="2871788"/>
          <p14:tracePt t="19043" x="4005263" y="2871788"/>
          <p14:tracePt t="19060" x="3976688" y="2867025"/>
          <p14:tracePt t="19076" x="3957638" y="2862263"/>
          <p14:tracePt t="19093" x="3933825" y="2862263"/>
          <p14:tracePt t="19110" x="3905250" y="2857500"/>
          <p14:tracePt t="19126" x="3886200" y="2857500"/>
          <p14:tracePt t="19143" x="3867150" y="2852738"/>
          <p14:tracePt t="19160" x="3848100" y="2852738"/>
          <p14:tracePt t="19177" x="3829050" y="2847975"/>
          <p14:tracePt t="19194" x="3810000" y="2843213"/>
          <p14:tracePt t="19211" x="3786188" y="2838450"/>
          <p14:tracePt t="19226" x="3771900" y="2838450"/>
          <p14:tracePt t="19246" x="3757613" y="2833688"/>
          <p14:tracePt t="19261" x="3743325" y="2833688"/>
          <p14:tracePt t="19276" x="3724275" y="2833688"/>
          <p14:tracePt t="19291" x="3705225" y="2824163"/>
          <p14:tracePt t="19308" x="3690938" y="2819400"/>
          <p14:tracePt t="19324" x="3686175" y="2819400"/>
          <p14:tracePt t="19341" x="3657600" y="2814638"/>
          <p14:tracePt t="19358" x="3648075" y="2814638"/>
          <p14:tracePt t="19375" x="3633788" y="2809875"/>
          <p14:tracePt t="19393" x="3619500" y="2800350"/>
          <p14:tracePt t="19409" x="3600450" y="2795588"/>
          <p14:tracePt t="19427" x="3590925" y="2790825"/>
          <p14:tracePt t="19444" x="3581400" y="2790825"/>
          <p14:tracePt t="19460" x="3571875" y="2786063"/>
          <p14:tracePt t="19476" x="3567113" y="2781300"/>
          <p14:tracePt t="19494" x="3552825" y="2771775"/>
          <p14:tracePt t="19509" x="3543300" y="2767013"/>
          <p14:tracePt t="19527" x="3538538" y="2767013"/>
          <p14:tracePt t="19544" x="3533775" y="2762250"/>
          <p14:tracePt t="19559" x="3529013" y="2752725"/>
          <p14:tracePt t="19576" x="3524250" y="2747963"/>
          <p14:tracePt t="19593" x="3519488" y="2738438"/>
          <p14:tracePt t="19610" x="3509963" y="2733675"/>
          <p14:tracePt t="19626" x="3500438" y="2724150"/>
          <p14:tracePt t="19641" x="3490913" y="2709863"/>
          <p14:tracePt t="19658" x="3490913" y="2705100"/>
          <p14:tracePt t="19674" x="3486150" y="2700338"/>
          <p14:tracePt t="19692" x="3481388" y="2700338"/>
          <p14:tracePt t="19710" x="3481388" y="2695575"/>
          <p14:tracePt t="20028" x="3490913" y="2695575"/>
          <p14:tracePt t="20034" x="3500438" y="2695575"/>
          <p14:tracePt t="20046" x="3514725" y="2695575"/>
          <p14:tracePt t="20059" x="3552825" y="2695575"/>
          <p14:tracePt t="20076" x="3614738" y="2695575"/>
          <p14:tracePt t="20093" x="3709988" y="2695575"/>
          <p14:tracePt t="20097" x="3757613" y="2695575"/>
          <p14:tracePt t="20109" x="3867150" y="2700338"/>
          <p14:tracePt t="20126" x="3948113" y="2700338"/>
          <p14:tracePt t="20143" x="4033838" y="2705100"/>
          <p14:tracePt t="20159" x="4095750" y="2709863"/>
          <p14:tracePt t="20177" x="4167188" y="2709863"/>
          <p14:tracePt t="20193" x="4333875" y="2724150"/>
          <p14:tracePt t="20210" x="4471988" y="2738438"/>
          <p14:tracePt t="20227" x="4567238" y="2743200"/>
          <p14:tracePt t="20244" x="4848225" y="2757488"/>
          <p14:tracePt t="20260" x="5024438" y="2771775"/>
          <p14:tracePt t="20276" x="5205413" y="2790825"/>
          <p14:tracePt t="20293" x="5405438" y="2819400"/>
          <p14:tracePt t="20310" x="5800725" y="2857500"/>
          <p14:tracePt t="20326" x="6005513" y="2876550"/>
          <p14:tracePt t="20343" x="6210300" y="2905125"/>
          <p14:tracePt t="20359" x="6429375" y="2962275"/>
          <p14:tracePt t="20376" x="6648450" y="3014663"/>
          <p14:tracePt t="20393" x="6881813" y="3090863"/>
          <p14:tracePt t="20409" x="7119938" y="3124200"/>
          <p14:tracePt t="20428" x="7343775" y="3167063"/>
          <p14:tracePt t="20444" x="7562850" y="3224213"/>
          <p14:tracePt t="20461" x="7843838" y="3319463"/>
          <p14:tracePt t="20477" x="8039100" y="3386138"/>
          <p14:tracePt t="20493" x="8224838" y="3438525"/>
          <p14:tracePt t="20509" x="8305800" y="3471863"/>
          <p14:tracePt t="20526" x="8448675" y="3529013"/>
          <p14:tracePt t="20543" x="8839200" y="3709988"/>
          <p14:tracePt t="20559" x="9005888" y="3800475"/>
          <p14:tracePt t="20576" x="9139238" y="3919538"/>
          <p14:tracePt t="20594" x="9139238" y="4086225"/>
          <p14:tracePt t="20598" x="9139238" y="4157663"/>
          <p14:tracePt t="20610" x="9139238" y="4243388"/>
          <p14:tracePt t="20626" x="9139238" y="4414838"/>
          <p14:tracePt t="20643" x="9139238" y="4557713"/>
          <p14:tracePt t="20660" x="9139238" y="4695825"/>
          <p14:tracePt t="20678" x="9139238" y="4910138"/>
          <p14:tracePt t="20694" x="9139238" y="5029200"/>
          <p14:tracePt t="20710" x="9139238" y="5081588"/>
          <p14:tracePt t="20727" x="9139238" y="5138738"/>
          <p14:tracePt t="20972" x="9134475" y="5138738"/>
          <p14:tracePt t="20986" x="9129713" y="5138738"/>
          <p14:tracePt t="21013" x="9124950" y="5138738"/>
          <p14:tracePt t="21027" x="9120188" y="5138738"/>
          <p14:tracePt t="21037" x="9115425" y="5138738"/>
          <p14:tracePt t="21057" x="9105900" y="5138738"/>
          <p14:tracePt t="21079" x="9101138" y="5138738"/>
          <p14:tracePt t="21093" x="9096375" y="5138738"/>
          <p14:tracePt t="25313" x="9110663" y="5138738"/>
          <p14:tracePt t="25317" x="9115425" y="5138738"/>
          <p14:tracePt t="25328" x="9124950" y="5138738"/>
          <p14:tracePt t="25341" x="9129713" y="5138738"/>
          <p14:tracePt t="25358" x="9139238" y="51387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89857"/>
            <a:ext cx="834934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 smtClean="0">
                <a:solidFill>
                  <a:srgbClr val="002060"/>
                </a:solidFill>
              </a:rPr>
              <a:t>ČLOVEŠKO TELO</a:t>
            </a:r>
          </a:p>
          <a:p>
            <a:endParaRPr lang="sl-SI" dirty="0"/>
          </a:p>
          <a:p>
            <a:r>
              <a:rPr lang="sl-SI" sz="2400" dirty="0" smtClean="0"/>
              <a:t>Človeško telo je zgrajeno tako, da nam omogoča </a:t>
            </a:r>
          </a:p>
          <a:p>
            <a:r>
              <a:rPr lang="sl-SI" sz="2400" dirty="0" smtClean="0"/>
              <a:t>opravljanje različnih dejavnosti.</a:t>
            </a:r>
          </a:p>
          <a:p>
            <a:endParaRPr lang="sl-SI" sz="2400" dirty="0"/>
          </a:p>
          <a:p>
            <a:r>
              <a:rPr lang="sl-SI" sz="2400" dirty="0" smtClean="0"/>
              <a:t>LAHKO:</a:t>
            </a:r>
          </a:p>
          <a:p>
            <a:r>
              <a:rPr lang="sl-SI" sz="2400" dirty="0" smtClean="0"/>
              <a:t>*tečemo, plavamo, se kotalimo, skačemo…</a:t>
            </a:r>
          </a:p>
          <a:p>
            <a:r>
              <a:rPr lang="sl-SI" sz="2400" dirty="0" smtClean="0"/>
              <a:t>*se smejemo, razmišljamo, se pogovarjamo, </a:t>
            </a:r>
          </a:p>
          <a:p>
            <a:r>
              <a:rPr lang="sl-SI" sz="2400" dirty="0"/>
              <a:t>p</a:t>
            </a:r>
            <a:r>
              <a:rPr lang="sl-SI" sz="2400" dirty="0" smtClean="0"/>
              <a:t>oslušamo, se igramo…</a:t>
            </a:r>
          </a:p>
          <a:p>
            <a:endParaRPr lang="sl-SI" dirty="0" smtClean="0"/>
          </a:p>
          <a:p>
            <a:endParaRPr lang="sl-SI" dirty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62" y="1982755"/>
            <a:ext cx="2628738" cy="316074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9"/>
    </mc:Choice>
    <mc:Fallback xmlns="">
      <p:transition spd="slow" advTm="25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686" y="272143"/>
            <a:ext cx="87412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chemeClr val="tx1"/>
                </a:solidFill>
              </a:rPr>
              <a:t>Za usklajeno delovanje našega sistema skrbijo različni deli našega telesa. </a:t>
            </a:r>
          </a:p>
          <a:p>
            <a:r>
              <a:rPr lang="sl-SI" sz="2000" dirty="0" smtClean="0">
                <a:solidFill>
                  <a:schemeClr val="tx1"/>
                </a:solidFill>
              </a:rPr>
              <a:t>Človeško telo je sestavljeno iz: 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972" r="20388"/>
          <a:stretch/>
        </p:blipFill>
        <p:spPr>
          <a:xfrm>
            <a:off x="141514" y="1502229"/>
            <a:ext cx="1393371" cy="2920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6" t="-716" r="21267" b="-1"/>
          <a:stretch/>
        </p:blipFill>
        <p:spPr>
          <a:xfrm>
            <a:off x="1709057" y="1295532"/>
            <a:ext cx="1567544" cy="2680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686" y="4468425"/>
            <a:ext cx="1538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KOSTI</a:t>
            </a:r>
            <a:endParaRPr lang="sl-SI" dirty="0"/>
          </a:p>
        </p:txBody>
      </p:sp>
      <p:sp>
        <p:nvSpPr>
          <p:cNvPr id="6" name="TextBox 5"/>
          <p:cNvSpPr txBox="1"/>
          <p:nvPr/>
        </p:nvSpPr>
        <p:spPr>
          <a:xfrm>
            <a:off x="1992087" y="4068394"/>
            <a:ext cx="128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MIŠIC</a:t>
            </a:r>
            <a:endParaRPr lang="sl-S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10" y="1521535"/>
            <a:ext cx="1942351" cy="2854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6714" y="4468425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NOTRANJIH ORGANOV</a:t>
            </a:r>
            <a:endParaRPr lang="sl-SI" dirty="0"/>
          </a:p>
        </p:txBody>
      </p:sp>
      <p:sp>
        <p:nvSpPr>
          <p:cNvPr id="9" name="TextBox 8"/>
          <p:cNvSpPr txBox="1"/>
          <p:nvPr/>
        </p:nvSpPr>
        <p:spPr>
          <a:xfrm>
            <a:off x="5736770" y="1730829"/>
            <a:ext cx="3320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chemeClr val="tx1"/>
                </a:solidFill>
              </a:rPr>
              <a:t>Naše telo je pokrito s kožo.</a:t>
            </a:r>
            <a:endParaRPr lang="sl-SI" sz="20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t="416" r="19827"/>
          <a:stretch/>
        </p:blipFill>
        <p:spPr>
          <a:xfrm>
            <a:off x="6672943" y="2166257"/>
            <a:ext cx="1164771" cy="256377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7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2"/>
    </mc:Choice>
    <mc:Fallback xmlns="">
      <p:transition spd="slow" advTm="2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714" y="337458"/>
            <a:ext cx="155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>
                <a:solidFill>
                  <a:srgbClr val="660033"/>
                </a:solidFill>
              </a:rPr>
              <a:t>KOŽA</a:t>
            </a:r>
            <a:endParaRPr lang="sl-SI" sz="3600" b="1" dirty="0">
              <a:solidFill>
                <a:srgbClr val="66003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48" y="0"/>
            <a:ext cx="2314052" cy="5136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86541"/>
            <a:ext cx="6829948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l-SI" sz="2400" dirty="0" smtClean="0"/>
              <a:t>Koža je največji organ oziroma </a:t>
            </a:r>
          </a:p>
          <a:p>
            <a:pPr algn="ctr">
              <a:lnSpc>
                <a:spcPct val="150000"/>
              </a:lnSpc>
            </a:pPr>
            <a:r>
              <a:rPr lang="sl-SI" sz="2400" dirty="0" smtClean="0"/>
              <a:t>čutilo našega telesa.</a:t>
            </a:r>
          </a:p>
          <a:p>
            <a:pPr algn="ctr">
              <a:lnSpc>
                <a:spcPct val="150000"/>
              </a:lnSpc>
            </a:pPr>
            <a:r>
              <a:rPr lang="sl-SI" sz="2400" dirty="0" smtClean="0"/>
              <a:t>Prekriva naše telo.</a:t>
            </a:r>
          </a:p>
          <a:p>
            <a:pPr algn="ctr">
              <a:lnSpc>
                <a:spcPct val="150000"/>
              </a:lnSpc>
            </a:pPr>
            <a:r>
              <a:rPr lang="sl-SI" sz="2400" dirty="0" smtClean="0"/>
              <a:t>Varuje nas pred bakterijami.</a:t>
            </a:r>
          </a:p>
          <a:p>
            <a:pPr algn="ctr">
              <a:lnSpc>
                <a:spcPct val="150000"/>
              </a:lnSpc>
            </a:pPr>
            <a:r>
              <a:rPr lang="sl-SI" sz="2400" dirty="0" smtClean="0"/>
              <a:t>Je ščit našega telesa pred zunanjimi vplivi.</a:t>
            </a:r>
          </a:p>
          <a:p>
            <a:pPr>
              <a:lnSpc>
                <a:spcPct val="150000"/>
              </a:lnSpc>
            </a:pPr>
            <a:endParaRPr lang="sl-SI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3"/>
    </mc:Choice>
    <mc:Fallback xmlns="">
      <p:transition spd="slow" advTm="2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6.4|6.3|14.6|5.9|1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|2.2|0.9|1.9|1.3|3.3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2.5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4.4|10.8|10.8"/>
</p:tagLst>
</file>

<file path=ppt/theme/theme1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765</Words>
  <Application>Microsoft Office PowerPoint</Application>
  <PresentationFormat>On-screen Show (16:9)</PresentationFormat>
  <Paragraphs>133</Paragraphs>
  <Slides>21</Slides>
  <Notes>21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Englebert</vt:lpstr>
      <vt:lpstr>Fira Sans Extra Condensed Medium</vt:lpstr>
      <vt:lpstr>Oswald Regular</vt:lpstr>
      <vt:lpstr>Roboto Slab Regular</vt:lpstr>
      <vt:lpstr>Wingdings</vt:lpstr>
      <vt:lpstr>Zilla Slab Light</vt:lpstr>
      <vt:lpstr>Back to School Social Media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Uporabnik</dc:creator>
  <cp:lastModifiedBy>dstumf@outlook.com</cp:lastModifiedBy>
  <cp:revision>45</cp:revision>
  <dcterms:modified xsi:type="dcterms:W3CDTF">2020-05-11T07:53:02Z</dcterms:modified>
</cp:coreProperties>
</file>