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sldIdLst>
    <p:sldId id="256" r:id="rId3"/>
    <p:sldId id="260" r:id="rId4"/>
    <p:sldId id="261" r:id="rId5"/>
    <p:sldId id="257" r:id="rId6"/>
    <p:sldId id="259" r:id="rId7"/>
    <p:sldId id="262" r:id="rId8"/>
    <p:sldId id="263" r:id="rId9"/>
    <p:sldId id="264" r:id="rId10"/>
    <p:sldId id="265" r:id="rId11"/>
    <p:sldId id="268" r:id="rId12"/>
    <p:sldId id="269" r:id="rId13"/>
    <p:sldId id="270" r:id="rId14"/>
    <p:sldId id="271" r:id="rId15"/>
    <p:sldId id="272" r:id="rId16"/>
    <p:sldId id="273" r:id="rId17"/>
    <p:sldId id="275" r:id="rId18"/>
    <p:sldId id="267" r:id="rId19"/>
    <p:sldId id="276" r:id="rId20"/>
    <p:sldId id="277" r:id="rId21"/>
    <p:sldId id="278" r:id="rId22"/>
    <p:sldId id="274" r:id="rId23"/>
    <p:sldId id="266" r:id="rId24"/>
    <p:sldId id="279" r:id="rId25"/>
    <p:sldId id="280" r:id="rId26"/>
    <p:sldId id="281" r:id="rId27"/>
  </p:sldIdLst>
  <p:sldSz cx="9144000" cy="6858000" type="screen4x3"/>
  <p:notesSz cx="6858000" cy="9144000"/>
  <p:defaultTextStyle>
    <a:defPPr>
      <a:defRPr lang="zh-CN"/>
    </a:defPPr>
    <a:lvl1pPr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00"/>
    <a:srgbClr val="CC3300"/>
    <a:srgbClr val="FF0066"/>
    <a:srgbClr val="008000"/>
    <a:srgbClr val="342ABC"/>
    <a:srgbClr val="FFFF00"/>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660"/>
  </p:normalViewPr>
  <p:slideViewPr>
    <p:cSldViewPr>
      <p:cViewPr varScale="1">
        <p:scale>
          <a:sx n="68" d="100"/>
          <a:sy n="68" d="100"/>
        </p:scale>
        <p:origin x="-1308" y="-96"/>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A57D7CB-946B-41BD-95A8-0A279B23B5E8}" type="slidenum">
              <a:rPr lang="en-US" altLang="zh-CN"/>
              <a:pPr>
                <a:defRPr/>
              </a:pPr>
              <a:t>‹#›</a:t>
            </a:fld>
            <a:endParaRPr lang="en-US" altLang="zh-CN"/>
          </a:p>
        </p:txBody>
      </p:sp>
    </p:spTree>
    <p:extLst>
      <p:ext uri="{BB962C8B-B14F-4D97-AF65-F5344CB8AC3E}">
        <p14:creationId xmlns:p14="http://schemas.microsoft.com/office/powerpoint/2010/main" xmlns="" val="372924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DE871F4-1B18-4ED1-8F39-D4CFE9019A62}" type="slidenum">
              <a:rPr lang="en-US" altLang="zh-CN"/>
              <a:pPr>
                <a:defRPr/>
              </a:pPr>
              <a:t>‹#›</a:t>
            </a:fld>
            <a:endParaRPr lang="en-US" altLang="zh-CN"/>
          </a:p>
        </p:txBody>
      </p:sp>
    </p:spTree>
    <p:extLst>
      <p:ext uri="{BB962C8B-B14F-4D97-AF65-F5344CB8AC3E}">
        <p14:creationId xmlns:p14="http://schemas.microsoft.com/office/powerpoint/2010/main" xmlns="" val="356058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47D0858-804D-420C-A609-3DA60D807115}" type="slidenum">
              <a:rPr lang="en-US" altLang="zh-CN"/>
              <a:pPr>
                <a:defRPr/>
              </a:pPr>
              <a:t>‹#›</a:t>
            </a:fld>
            <a:endParaRPr lang="en-US" altLang="zh-CN"/>
          </a:p>
        </p:txBody>
      </p:sp>
    </p:spTree>
    <p:extLst>
      <p:ext uri="{BB962C8B-B14F-4D97-AF65-F5344CB8AC3E}">
        <p14:creationId xmlns:p14="http://schemas.microsoft.com/office/powerpoint/2010/main" xmlns="" val="64727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9A4080A-D762-4EE0-9DDB-4DF49C097784}" type="slidenum">
              <a:rPr lang="zh-CN" altLang="en-US"/>
              <a:pPr>
                <a:defRPr/>
              </a:pPr>
              <a:t>‹#›</a:t>
            </a:fld>
            <a:endParaRPr lang="zh-CN" altLang="en-US"/>
          </a:p>
        </p:txBody>
      </p:sp>
    </p:spTree>
    <p:extLst>
      <p:ext uri="{BB962C8B-B14F-4D97-AF65-F5344CB8AC3E}">
        <p14:creationId xmlns:p14="http://schemas.microsoft.com/office/powerpoint/2010/main" xmlns="" val="15086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A59121D-FDD8-4F6B-90EB-4D25B27270EC}" type="slidenum">
              <a:rPr lang="zh-CN" altLang="en-US"/>
              <a:pPr>
                <a:defRPr/>
              </a:pPr>
              <a:t>‹#›</a:t>
            </a:fld>
            <a:endParaRPr lang="zh-CN" altLang="en-US"/>
          </a:p>
        </p:txBody>
      </p:sp>
    </p:spTree>
    <p:extLst>
      <p:ext uri="{BB962C8B-B14F-4D97-AF65-F5344CB8AC3E}">
        <p14:creationId xmlns:p14="http://schemas.microsoft.com/office/powerpoint/2010/main" xmlns="" val="244224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39AB309-D4DE-4C3A-9331-E842F4D36A54}" type="slidenum">
              <a:rPr lang="zh-CN" altLang="en-US"/>
              <a:pPr>
                <a:defRPr/>
              </a:pPr>
              <a:t>‹#›</a:t>
            </a:fld>
            <a:endParaRPr lang="zh-CN" altLang="en-US"/>
          </a:p>
        </p:txBody>
      </p:sp>
    </p:spTree>
    <p:extLst>
      <p:ext uri="{BB962C8B-B14F-4D97-AF65-F5344CB8AC3E}">
        <p14:creationId xmlns:p14="http://schemas.microsoft.com/office/powerpoint/2010/main" xmlns="" val="13751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9C8372B-FFF3-474B-8C51-753E4CFA6EEE}" type="slidenum">
              <a:rPr lang="zh-CN" altLang="en-US"/>
              <a:pPr>
                <a:defRPr/>
              </a:pPr>
              <a:t>‹#›</a:t>
            </a:fld>
            <a:endParaRPr lang="zh-CN" altLang="en-US"/>
          </a:p>
        </p:txBody>
      </p:sp>
    </p:spTree>
    <p:extLst>
      <p:ext uri="{BB962C8B-B14F-4D97-AF65-F5344CB8AC3E}">
        <p14:creationId xmlns:p14="http://schemas.microsoft.com/office/powerpoint/2010/main" xmlns="" val="4189734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A5E69E4-91BB-4948-A6A9-6F09D21411D5}" type="slidenum">
              <a:rPr lang="zh-CN" altLang="en-US"/>
              <a:pPr>
                <a:defRPr/>
              </a:pPr>
              <a:t>‹#›</a:t>
            </a:fld>
            <a:endParaRPr lang="zh-CN" altLang="en-US"/>
          </a:p>
        </p:txBody>
      </p:sp>
    </p:spTree>
    <p:extLst>
      <p:ext uri="{BB962C8B-B14F-4D97-AF65-F5344CB8AC3E}">
        <p14:creationId xmlns:p14="http://schemas.microsoft.com/office/powerpoint/2010/main" xmlns="" val="2024293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36394CA-8DC8-48BB-A592-6AA37C0C8860}" type="slidenum">
              <a:rPr lang="zh-CN" altLang="en-US"/>
              <a:pPr>
                <a:defRPr/>
              </a:pPr>
              <a:t>‹#›</a:t>
            </a:fld>
            <a:endParaRPr lang="zh-CN" altLang="en-US"/>
          </a:p>
        </p:txBody>
      </p:sp>
    </p:spTree>
    <p:extLst>
      <p:ext uri="{BB962C8B-B14F-4D97-AF65-F5344CB8AC3E}">
        <p14:creationId xmlns:p14="http://schemas.microsoft.com/office/powerpoint/2010/main" xmlns="" val="2285430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54DADED-74CB-49AF-8DDF-F835B2FA5D0C}" type="slidenum">
              <a:rPr lang="zh-CN" altLang="en-US"/>
              <a:pPr>
                <a:defRPr/>
              </a:pPr>
              <a:t>‹#›</a:t>
            </a:fld>
            <a:endParaRPr lang="zh-CN" altLang="en-US"/>
          </a:p>
        </p:txBody>
      </p:sp>
    </p:spTree>
    <p:extLst>
      <p:ext uri="{BB962C8B-B14F-4D97-AF65-F5344CB8AC3E}">
        <p14:creationId xmlns:p14="http://schemas.microsoft.com/office/powerpoint/2010/main" xmlns="" val="388427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AE1CD35-8F55-4503-B8F9-75CDC6B30AAB}" type="slidenum">
              <a:rPr lang="zh-CN" altLang="en-US"/>
              <a:pPr>
                <a:defRPr/>
              </a:pPr>
              <a:t>‹#›</a:t>
            </a:fld>
            <a:endParaRPr lang="zh-CN" altLang="en-US"/>
          </a:p>
        </p:txBody>
      </p:sp>
    </p:spTree>
    <p:extLst>
      <p:ext uri="{BB962C8B-B14F-4D97-AF65-F5344CB8AC3E}">
        <p14:creationId xmlns:p14="http://schemas.microsoft.com/office/powerpoint/2010/main" xmlns="" val="140956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961BAB7-69D8-4688-8243-3F3208BB4E69}" type="slidenum">
              <a:rPr lang="en-US" altLang="zh-CN"/>
              <a:pPr>
                <a:defRPr/>
              </a:pPr>
              <a:t>‹#›</a:t>
            </a:fld>
            <a:endParaRPr lang="en-US" altLang="zh-CN"/>
          </a:p>
        </p:txBody>
      </p:sp>
    </p:spTree>
    <p:extLst>
      <p:ext uri="{BB962C8B-B14F-4D97-AF65-F5344CB8AC3E}">
        <p14:creationId xmlns:p14="http://schemas.microsoft.com/office/powerpoint/2010/main" xmlns="" val="627031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9D85505-93A2-4AC4-A1E7-C9FC23814B8B}" type="slidenum">
              <a:rPr lang="zh-CN" altLang="en-US"/>
              <a:pPr>
                <a:defRPr/>
              </a:pPr>
              <a:t>‹#›</a:t>
            </a:fld>
            <a:endParaRPr lang="zh-CN" altLang="en-US"/>
          </a:p>
        </p:txBody>
      </p:sp>
    </p:spTree>
    <p:extLst>
      <p:ext uri="{BB962C8B-B14F-4D97-AF65-F5344CB8AC3E}">
        <p14:creationId xmlns:p14="http://schemas.microsoft.com/office/powerpoint/2010/main" xmlns="" val="371520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48A694-9F59-4425-AF09-0C2E69053982}" type="slidenum">
              <a:rPr lang="zh-CN" altLang="en-US"/>
              <a:pPr>
                <a:defRPr/>
              </a:pPr>
              <a:t>‹#›</a:t>
            </a:fld>
            <a:endParaRPr lang="zh-CN" altLang="en-US"/>
          </a:p>
        </p:txBody>
      </p:sp>
    </p:spTree>
    <p:extLst>
      <p:ext uri="{BB962C8B-B14F-4D97-AF65-F5344CB8AC3E}">
        <p14:creationId xmlns:p14="http://schemas.microsoft.com/office/powerpoint/2010/main" xmlns="" val="4162775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200"/>
            <a:ext cx="6019800"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F345367-5E54-4E7C-BB52-67DAE6BDEA80}" type="slidenum">
              <a:rPr lang="zh-CN" altLang="en-US"/>
              <a:pPr>
                <a:defRPr/>
              </a:pPr>
              <a:t>‹#›</a:t>
            </a:fld>
            <a:endParaRPr lang="zh-CN" altLang="en-US"/>
          </a:p>
        </p:txBody>
      </p:sp>
    </p:spTree>
    <p:extLst>
      <p:ext uri="{BB962C8B-B14F-4D97-AF65-F5344CB8AC3E}">
        <p14:creationId xmlns:p14="http://schemas.microsoft.com/office/powerpoint/2010/main" xmlns="" val="35035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EF0C126-92B3-4925-895C-90FA9F0282A3}" type="slidenum">
              <a:rPr lang="en-US" altLang="zh-CN"/>
              <a:pPr>
                <a:defRPr/>
              </a:pPr>
              <a:t>‹#›</a:t>
            </a:fld>
            <a:endParaRPr lang="en-US" altLang="zh-CN"/>
          </a:p>
        </p:txBody>
      </p:sp>
    </p:spTree>
    <p:extLst>
      <p:ext uri="{BB962C8B-B14F-4D97-AF65-F5344CB8AC3E}">
        <p14:creationId xmlns:p14="http://schemas.microsoft.com/office/powerpoint/2010/main" xmlns="" val="360523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E14D01E-0A7A-4C18-B1AA-AC49E7F6A0FF}" type="slidenum">
              <a:rPr lang="en-US" altLang="zh-CN"/>
              <a:pPr>
                <a:defRPr/>
              </a:pPr>
              <a:t>‹#›</a:t>
            </a:fld>
            <a:endParaRPr lang="en-US" altLang="zh-CN"/>
          </a:p>
        </p:txBody>
      </p:sp>
    </p:spTree>
    <p:extLst>
      <p:ext uri="{BB962C8B-B14F-4D97-AF65-F5344CB8AC3E}">
        <p14:creationId xmlns:p14="http://schemas.microsoft.com/office/powerpoint/2010/main" xmlns="" val="237493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62283BD-F2F0-4B54-AC1C-2E02585CE53E}" type="slidenum">
              <a:rPr lang="en-US" altLang="zh-CN"/>
              <a:pPr>
                <a:defRPr/>
              </a:pPr>
              <a:t>‹#›</a:t>
            </a:fld>
            <a:endParaRPr lang="en-US" altLang="zh-CN"/>
          </a:p>
        </p:txBody>
      </p:sp>
    </p:spTree>
    <p:extLst>
      <p:ext uri="{BB962C8B-B14F-4D97-AF65-F5344CB8AC3E}">
        <p14:creationId xmlns:p14="http://schemas.microsoft.com/office/powerpoint/2010/main" xmlns="" val="277204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7ED97692-CC55-4986-BE0B-9F967EF85CD3}" type="slidenum">
              <a:rPr lang="en-US" altLang="zh-CN"/>
              <a:pPr>
                <a:defRPr/>
              </a:pPr>
              <a:t>‹#›</a:t>
            </a:fld>
            <a:endParaRPr lang="en-US" altLang="zh-CN"/>
          </a:p>
        </p:txBody>
      </p:sp>
    </p:spTree>
    <p:extLst>
      <p:ext uri="{BB962C8B-B14F-4D97-AF65-F5344CB8AC3E}">
        <p14:creationId xmlns:p14="http://schemas.microsoft.com/office/powerpoint/2010/main" xmlns="" val="401332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CD242B5A-F06B-4A81-BAB4-B22AEA29C6F7}" type="slidenum">
              <a:rPr lang="en-US" altLang="zh-CN"/>
              <a:pPr>
                <a:defRPr/>
              </a:pPr>
              <a:t>‹#›</a:t>
            </a:fld>
            <a:endParaRPr lang="en-US" altLang="zh-CN"/>
          </a:p>
        </p:txBody>
      </p:sp>
    </p:spTree>
    <p:extLst>
      <p:ext uri="{BB962C8B-B14F-4D97-AF65-F5344CB8AC3E}">
        <p14:creationId xmlns:p14="http://schemas.microsoft.com/office/powerpoint/2010/main" xmlns="" val="201696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A646C29-4D27-4D5B-85E4-AA48EF58032A}" type="slidenum">
              <a:rPr lang="en-US" altLang="zh-CN"/>
              <a:pPr>
                <a:defRPr/>
              </a:pPr>
              <a:t>‹#›</a:t>
            </a:fld>
            <a:endParaRPr lang="en-US" altLang="zh-CN"/>
          </a:p>
        </p:txBody>
      </p:sp>
    </p:spTree>
    <p:extLst>
      <p:ext uri="{BB962C8B-B14F-4D97-AF65-F5344CB8AC3E}">
        <p14:creationId xmlns:p14="http://schemas.microsoft.com/office/powerpoint/2010/main" xmlns="" val="80451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19C0458-9170-4CBA-B149-2025CCF107ED}" type="slidenum">
              <a:rPr lang="en-US" altLang="zh-CN"/>
              <a:pPr>
                <a:defRPr/>
              </a:pPr>
              <a:t>‹#›</a:t>
            </a:fld>
            <a:endParaRPr lang="en-US" altLang="zh-CN"/>
          </a:p>
        </p:txBody>
      </p:sp>
    </p:spTree>
    <p:extLst>
      <p:ext uri="{BB962C8B-B14F-4D97-AF65-F5344CB8AC3E}">
        <p14:creationId xmlns:p14="http://schemas.microsoft.com/office/powerpoint/2010/main" xmlns="" val="211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5649C3CA-D1F9-4307-8628-A65BD3DADCB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10"/>
          <p:cNvSpPr>
            <a:spLocks noChangeArrowheads="1"/>
          </p:cNvSpPr>
          <p:nvPr userDrawn="1"/>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400" b="0">
              <a:solidFill>
                <a:srgbClr val="969696"/>
              </a:solidFill>
              <a:latin typeface="微软雅黑" panose="020B0503020204020204" pitchFamily="34" charset="-122"/>
              <a:ea typeface="微软雅黑" panose="020B0503020204020204" pitchFamily="34" charset="-122"/>
            </a:endParaRPr>
          </a:p>
        </p:txBody>
      </p:sp>
      <p:sp>
        <p:nvSpPr>
          <p:cNvPr id="2051" name="标题占位符 1"/>
          <p:cNvSpPr>
            <a:spLocks noGrp="1"/>
          </p:cNvSpPr>
          <p:nvPr>
            <p:ph type="title"/>
          </p:nvPr>
        </p:nvSpPr>
        <p:spPr bwMode="auto">
          <a:xfrm>
            <a:off x="2743200" y="457200"/>
            <a:ext cx="5562600"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    </a:t>
            </a:r>
            <a:r>
              <a:rPr lang="zh-CN" altLang="en-US" smtClean="0"/>
              <a:t>单击此处编辑母版标题样式</a:t>
            </a:r>
          </a:p>
        </p:txBody>
      </p:sp>
      <p:sp>
        <p:nvSpPr>
          <p:cNvPr id="2052" name="文本占位符 2"/>
          <p:cNvSpPr>
            <a:spLocks noGrp="1"/>
          </p:cNvSpPr>
          <p:nvPr>
            <p:ph type="body" idx="1"/>
          </p:nvPr>
        </p:nvSpPr>
        <p:spPr bwMode="auto">
          <a:xfrm>
            <a:off x="457200" y="1447800"/>
            <a:ext cx="82296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华文细黑" pitchFamily="2" charset="-122"/>
                <a:ea typeface="华文细黑" pitchFamily="2" charset="-122"/>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latin typeface="华文细黑" pitchFamily="2" charset="-122"/>
                <a:ea typeface="华文细黑"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华文细黑" pitchFamily="2" charset="-122"/>
                <a:ea typeface="华文细黑" pitchFamily="2" charset="-122"/>
              </a:defRPr>
            </a:lvl1pPr>
          </a:lstStyle>
          <a:p>
            <a:pPr>
              <a:defRPr/>
            </a:pPr>
            <a:fld id="{9388D33A-790D-4DE2-8065-EA1535985D3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ea typeface="黑体" pitchFamily="2" charset="-122"/>
        </a:defRPr>
      </a:lvl2pPr>
      <a:lvl3pPr algn="l" rtl="0" eaLnBrk="0" fontAlgn="base" hangingPunct="0">
        <a:spcBef>
          <a:spcPct val="0"/>
        </a:spcBef>
        <a:spcAft>
          <a:spcPct val="0"/>
        </a:spcAft>
        <a:defRPr sz="2400" b="1">
          <a:solidFill>
            <a:schemeClr val="tx2"/>
          </a:solidFill>
          <a:latin typeface="Arial" charset="0"/>
          <a:ea typeface="黑体" pitchFamily="2" charset="-122"/>
        </a:defRPr>
      </a:lvl3pPr>
      <a:lvl4pPr algn="l" rtl="0" eaLnBrk="0" fontAlgn="base" hangingPunct="0">
        <a:spcBef>
          <a:spcPct val="0"/>
        </a:spcBef>
        <a:spcAft>
          <a:spcPct val="0"/>
        </a:spcAft>
        <a:defRPr sz="2400" b="1">
          <a:solidFill>
            <a:schemeClr val="tx2"/>
          </a:solidFill>
          <a:latin typeface="Arial" charset="0"/>
          <a:ea typeface="黑体" pitchFamily="2" charset="-122"/>
        </a:defRPr>
      </a:lvl4pPr>
      <a:lvl5pPr algn="l" rtl="0" eaLnBrk="0" fontAlgn="base" hangingPunct="0">
        <a:spcBef>
          <a:spcPct val="0"/>
        </a:spcBef>
        <a:spcAft>
          <a:spcPct val="0"/>
        </a:spcAft>
        <a:defRPr sz="2400" b="1">
          <a:solidFill>
            <a:schemeClr val="tx2"/>
          </a:solidFill>
          <a:latin typeface="Arial" charset="0"/>
          <a:ea typeface="黑体" pitchFamily="2" charset="-122"/>
        </a:defRPr>
      </a:lvl5pPr>
      <a:lvl6pPr marL="457200" algn="l" rtl="0" fontAlgn="base">
        <a:spcBef>
          <a:spcPct val="0"/>
        </a:spcBef>
        <a:spcAft>
          <a:spcPct val="0"/>
        </a:spcAft>
        <a:defRPr sz="2400" b="1">
          <a:solidFill>
            <a:schemeClr val="tx2"/>
          </a:solidFill>
          <a:latin typeface="Arial" charset="0"/>
          <a:ea typeface="黑体" pitchFamily="2" charset="-122"/>
        </a:defRPr>
      </a:lvl6pPr>
      <a:lvl7pPr marL="914400" algn="l" rtl="0" fontAlgn="base">
        <a:spcBef>
          <a:spcPct val="0"/>
        </a:spcBef>
        <a:spcAft>
          <a:spcPct val="0"/>
        </a:spcAft>
        <a:defRPr sz="2400" b="1">
          <a:solidFill>
            <a:schemeClr val="tx2"/>
          </a:solidFill>
          <a:latin typeface="Arial" charset="0"/>
          <a:ea typeface="黑体" pitchFamily="2" charset="-122"/>
        </a:defRPr>
      </a:lvl7pPr>
      <a:lvl8pPr marL="1371600" algn="l" rtl="0" fontAlgn="base">
        <a:spcBef>
          <a:spcPct val="0"/>
        </a:spcBef>
        <a:spcAft>
          <a:spcPct val="0"/>
        </a:spcAft>
        <a:defRPr sz="2400" b="1">
          <a:solidFill>
            <a:schemeClr val="tx2"/>
          </a:solidFill>
          <a:latin typeface="Arial" charset="0"/>
          <a:ea typeface="黑体" pitchFamily="2" charset="-122"/>
        </a:defRPr>
      </a:lvl8pPr>
      <a:lvl9pPr marL="1828800" algn="l" rtl="0" fontAlgn="base">
        <a:spcBef>
          <a:spcPct val="0"/>
        </a:spcBef>
        <a:spcAft>
          <a:spcPct val="0"/>
        </a:spcAft>
        <a:defRPr sz="2400" b="1">
          <a:solidFill>
            <a:schemeClr val="tx2"/>
          </a:solidFill>
          <a:latin typeface="Arial" charset="0"/>
          <a:ea typeface="黑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4a"/><Relationship Id="rId2" Type="http://schemas.openxmlformats.org/officeDocument/2006/relationships/slideLayout" Target="../slideLayouts/slideLayout1.xml"/><Relationship Id="rId1" Type="http://schemas.openxmlformats.org/officeDocument/2006/relationships/audio"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media" Target="../media/media4.m4a"/><Relationship Id="rId2" Type="http://schemas.openxmlformats.org/officeDocument/2006/relationships/slideLayout" Target="../slideLayouts/slideLayout7.xml"/><Relationship Id="rId1" Type="http://schemas.openxmlformats.org/officeDocument/2006/relationships/audio" Target="../media/media4.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1EDzbaW_Wc" TargetMode="External"/><Relationship Id="rId2" Type="http://schemas.openxmlformats.org/officeDocument/2006/relationships/hyperlink" Target="https://www.youtube.com/watch?v=GQPBRBcz6JA"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7VAEIkGmXno&amp;fbclid=IwAR2d0htOqfFyQ60mKkDgtna7uyUJzkaLS-l9hC7TI6DJi_3s4KJ-ikQFyn8"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media" Target="../media/media5.m4a"/><Relationship Id="rId2" Type="http://schemas.openxmlformats.org/officeDocument/2006/relationships/slideLayout" Target="../slideLayouts/slideLayout7.xml"/><Relationship Id="rId1" Type="http://schemas.openxmlformats.org/officeDocument/2006/relationships/audio" Target="../media/media5.m4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media" Target="../media/media6.m4a"/><Relationship Id="rId2" Type="http://schemas.openxmlformats.org/officeDocument/2006/relationships/slideLayout" Target="../slideLayouts/slideLayout7.xml"/><Relationship Id="rId1" Type="http://schemas.openxmlformats.org/officeDocument/2006/relationships/audio" Target="../media/media6.m4a"/><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media" Target="../media/media7.m4a"/><Relationship Id="rId2" Type="http://schemas.openxmlformats.org/officeDocument/2006/relationships/slideLayout" Target="../slideLayouts/slideLayout7.xml"/><Relationship Id="rId1" Type="http://schemas.openxmlformats.org/officeDocument/2006/relationships/audio" Target="../media/media7.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media" Target="../media/media2.m4a"/><Relationship Id="rId2" Type="http://schemas.openxmlformats.org/officeDocument/2006/relationships/slideLayout" Target="../slideLayouts/slideLayout1.xml"/><Relationship Id="rId1" Type="http://schemas.openxmlformats.org/officeDocument/2006/relationships/audio" Target="../media/media2.m4a"/><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media" Target="../media/media8.m4a"/><Relationship Id="rId2" Type="http://schemas.openxmlformats.org/officeDocument/2006/relationships/slideLayout" Target="../slideLayouts/slideLayout7.xml"/><Relationship Id="rId1" Type="http://schemas.openxmlformats.org/officeDocument/2006/relationships/audio" Target="../media/media8.m4a"/><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microsoft.com/office/2007/relationships/media" Target="../media/media9.m4a"/><Relationship Id="rId2" Type="http://schemas.openxmlformats.org/officeDocument/2006/relationships/slideLayout" Target="../slideLayouts/slideLayout7.xml"/><Relationship Id="rId1" Type="http://schemas.openxmlformats.org/officeDocument/2006/relationships/audio" Target="../media/media9.m4a"/><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microsoft.com/office/2007/relationships/media" Target="../media/media10.m4a"/><Relationship Id="rId2" Type="http://schemas.openxmlformats.org/officeDocument/2006/relationships/slideLayout" Target="../slideLayouts/slideLayout7.xml"/><Relationship Id="rId1" Type="http://schemas.openxmlformats.org/officeDocument/2006/relationships/audio" Target="../media/media10.m4a"/><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media" Target="../media/media11.m4a"/><Relationship Id="rId2" Type="http://schemas.openxmlformats.org/officeDocument/2006/relationships/slideLayout" Target="../slideLayouts/slideLayout7.xml"/><Relationship Id="rId1" Type="http://schemas.openxmlformats.org/officeDocument/2006/relationships/audio" Target="../media/media11.m4a"/><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microsoft.com/office/2007/relationships/media" Target="../media/media12.m4a"/><Relationship Id="rId2" Type="http://schemas.openxmlformats.org/officeDocument/2006/relationships/slideLayout" Target="../slideLayouts/slideLayout7.xml"/><Relationship Id="rId1" Type="http://schemas.openxmlformats.org/officeDocument/2006/relationships/audio" Target="../media/media1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slideLayout" Target="../slideLayouts/slideLayout1.xml"/><Relationship Id="rId1" Type="http://schemas.openxmlformats.org/officeDocument/2006/relationships/audio"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W5q0xeiX_KM&amp;feature=youtu.be&amp;fbclid=IwAR0Lb-6RiklMjWjCZ7nfD5yHNQibjBiRLW4JeOQZvlF7kTLuygpgeNg2t6Ehttp://"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9"/>
          <p:cNvSpPr>
            <a:spLocks noChangeArrowheads="1"/>
          </p:cNvSpPr>
          <p:nvPr/>
        </p:nvSpPr>
        <p:spPr bwMode="black">
          <a:xfrm>
            <a:off x="1752600" y="1219200"/>
            <a:ext cx="5154613" cy="519113"/>
          </a:xfrm>
          <a:prstGeom prst="rect">
            <a:avLst/>
          </a:prstGeom>
          <a:noFill/>
          <a:ln>
            <a:noFill/>
          </a:ln>
          <a:extLst/>
        </p:spPr>
        <p:txBody>
          <a:bodyPr anchor="ctr"/>
          <a:lstStyle/>
          <a:p>
            <a:pPr algn="r" eaLnBrk="1" hangingPunct="1">
              <a:defRPr/>
            </a:pPr>
            <a:endParaRPr lang="zh-CN" altLang="en-US" sz="3600" b="0" dirty="0">
              <a:solidFill>
                <a:srgbClr val="92D050"/>
              </a:solidFill>
              <a:effectLst>
                <a:outerShdw blurRad="38100" dist="38100" dir="2700000" algn="tl">
                  <a:srgbClr val="C0C0C0"/>
                </a:outerShdw>
              </a:effectLst>
              <a:latin typeface="黑体" pitchFamily="2" charset="-122"/>
              <a:ea typeface="黑体" pitchFamily="2" charset="-122"/>
            </a:endParaRPr>
          </a:p>
        </p:txBody>
      </p:sp>
      <p:sp>
        <p:nvSpPr>
          <p:cNvPr id="4101" name="Rectangle 10"/>
          <p:cNvSpPr>
            <a:spLocks noChangeArrowheads="1"/>
          </p:cNvSpPr>
          <p:nvPr/>
        </p:nvSpPr>
        <p:spPr bwMode="black">
          <a:xfrm>
            <a:off x="3886200" y="2057400"/>
            <a:ext cx="2768600" cy="503238"/>
          </a:xfrm>
          <a:prstGeom prst="rect">
            <a:avLst/>
          </a:prstGeom>
          <a:noFill/>
          <a:ln>
            <a:noFill/>
          </a:ln>
          <a:extLst/>
        </p:spPr>
        <p:txBody>
          <a:bodyPr/>
          <a:lstStyle/>
          <a:p>
            <a:pPr algn="r" eaLnBrk="1" hangingPunct="1">
              <a:lnSpc>
                <a:spcPct val="130000"/>
              </a:lnSpc>
              <a:defRPr/>
            </a:pPr>
            <a:endParaRPr lang="en-US" altLang="zh-CN" sz="1600" b="0" dirty="0">
              <a:solidFill>
                <a:srgbClr val="92D050"/>
              </a:solidFill>
              <a:effectLst>
                <a:outerShdw blurRad="38100" dist="38100" dir="2700000" algn="tl">
                  <a:srgbClr val="000000">
                    <a:alpha val="43137"/>
                  </a:srgbClr>
                </a:outerShdw>
              </a:effectLst>
              <a:latin typeface="Arial" charset="0"/>
              <a:ea typeface="华文细黑" pitchFamily="2" charset="-122"/>
            </a:endParaRPr>
          </a:p>
        </p:txBody>
      </p:sp>
      <p:sp>
        <p:nvSpPr>
          <p:cNvPr id="4" name="标题 1"/>
          <p:cNvSpPr>
            <a:spLocks noGrp="1"/>
          </p:cNvSpPr>
          <p:nvPr>
            <p:ph type="ctrTitle" idx="4294967295"/>
          </p:nvPr>
        </p:nvSpPr>
        <p:spPr>
          <a:xfrm>
            <a:off x="533400" y="381000"/>
            <a:ext cx="8001000" cy="2667000"/>
          </a:xfrm>
        </p:spPr>
        <p:txBody>
          <a:bodyPr/>
          <a:lstStyle/>
          <a:p>
            <a:pPr eaLnBrk="1" hangingPunct="1">
              <a:lnSpc>
                <a:spcPct val="150000"/>
              </a:lnSpc>
              <a:defRPr/>
            </a:pPr>
            <a:r>
              <a:rPr lang="sl-SI" altLang="zh-CN" sz="2800" b="1" i="1" dirty="0" smtClean="0">
                <a:solidFill>
                  <a:schemeClr val="accent6">
                    <a:lumMod val="75000"/>
                  </a:schemeClr>
                </a:solidFill>
                <a:latin typeface="Arial Unicode MS" pitchFamily="34" charset="-128"/>
                <a:ea typeface="Arial Unicode MS" pitchFamily="34" charset="-128"/>
                <a:cs typeface="Arial Unicode MS" pitchFamily="34" charset="-128"/>
              </a:rPr>
              <a:t>“Nekoč pred davnimi časi je za tremi gorami, desetimi cestami  in sedmimi čebelnjaki samevala vas po imenu Komenda…”</a:t>
            </a:r>
            <a:endParaRPr lang="zh-CN" altLang="en-US" sz="2800" b="1" i="1" dirty="0" smtClean="0">
              <a:solidFill>
                <a:schemeClr val="accent6">
                  <a:lumMod val="75000"/>
                </a:schemeClr>
              </a:solidFill>
              <a:latin typeface="Arial Unicode MS" pitchFamily="34" charset="-128"/>
              <a:ea typeface="Arial Unicode MS" pitchFamily="34" charset="-128"/>
              <a:cs typeface="Arial Unicode MS" pitchFamily="34" charset="-128"/>
            </a:endParaRPr>
          </a:p>
        </p:txBody>
      </p:sp>
      <p:pic>
        <p:nvPicPr>
          <p:cNvPr id="5" name="Maruša1">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153400" y="5791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8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09600" y="304800"/>
            <a:ext cx="7848600" cy="3200400"/>
          </a:xfrm>
          <a:prstGeom prst="rect">
            <a:avLst/>
          </a:prstGeom>
          <a:noFill/>
          <a:ln w="9525">
            <a:noFill/>
            <a:miter lim="800000"/>
            <a:headEnd/>
            <a:tailEnd/>
          </a:ln>
        </p:spPr>
        <p:txBody>
          <a:bodyPr anchor="ctr"/>
          <a:lstStyle/>
          <a:p>
            <a:pPr algn="ctr" eaLnBrk="1" hangingPunct="1">
              <a:lnSpc>
                <a:spcPct val="150000"/>
              </a:lnSpc>
              <a:defRPr/>
            </a:pPr>
            <a:r>
              <a:rPr lang="sl-SI" altLang="zh-CN" sz="2800" i="1" kern="0" dirty="0">
                <a:solidFill>
                  <a:schemeClr val="accent6">
                    <a:lumMod val="75000"/>
                  </a:schemeClr>
                </a:solidFill>
                <a:latin typeface="Arial Unicode MS" pitchFamily="34" charset="-128"/>
                <a:ea typeface="Arial Unicode MS" pitchFamily="34" charset="-128"/>
                <a:cs typeface="Arial Unicode MS" pitchFamily="34" charset="-128"/>
              </a:rPr>
              <a:t>“Zgodbe v knjigah so otroke tako začarale, da  si niso več želeli igrati video igric, televizija je bila izklopljena, starši so morali otroke  zavoljo šolskega dela zvleči pred računalnik…”</a:t>
            </a:r>
            <a:endParaRPr lang="zh-CN" altLang="en-US" sz="2800" i="1" kern="0"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12291" name="PoljeZBesedilom 2"/>
          <p:cNvSpPr txBox="1">
            <a:spLocks noChangeArrowheads="1"/>
          </p:cNvSpPr>
          <p:nvPr/>
        </p:nvSpPr>
        <p:spPr bwMode="auto">
          <a:xfrm>
            <a:off x="304800" y="5791200"/>
            <a:ext cx="3505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sl-SI" altLang="sl-SI" sz="1800"/>
              <a:t>Se nadaljuje….</a:t>
            </a:r>
          </a:p>
        </p:txBody>
      </p:sp>
      <p:pic>
        <p:nvPicPr>
          <p:cNvPr id="3" name="Maruša4">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001000" y="58562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143000"/>
            <a:ext cx="8229600" cy="5334000"/>
          </a:xfrm>
        </p:spPr>
        <p:txBody>
          <a:bodyPr/>
          <a:lstStyle/>
          <a:p>
            <a:pPr algn="ctr">
              <a:lnSpc>
                <a:spcPct val="150000"/>
              </a:lnSpc>
              <a:buFontTx/>
              <a:buNone/>
              <a:defRPr/>
            </a:pPr>
            <a:r>
              <a:rPr lang="sl-SI" sz="2400" dirty="0" smtClean="0">
                <a:cs typeface="Arial" pitchFamily="34" charset="0"/>
              </a:rPr>
              <a:t>In ker si že pred računalnikom, kamor so te starši zvlekli,</a:t>
            </a:r>
          </a:p>
          <a:p>
            <a:pPr algn="ctr">
              <a:lnSpc>
                <a:spcPct val="150000"/>
              </a:lnSpc>
              <a:buFontTx/>
              <a:buNone/>
              <a:defRPr/>
            </a:pPr>
            <a:r>
              <a:rPr lang="sl-SI" sz="2400" dirty="0" smtClean="0">
                <a:cs typeface="Arial" pitchFamily="34" charset="0"/>
              </a:rPr>
              <a:t>ker moraš nujno delati za šolo, si oglej eno zelo znanih Andersenovih pravljic: </a:t>
            </a:r>
          </a:p>
          <a:p>
            <a:pPr algn="just">
              <a:buFontTx/>
              <a:buNone/>
              <a:defRPr/>
            </a:pPr>
            <a:r>
              <a:rPr lang="sl-SI" sz="2400" b="1" dirty="0" smtClean="0">
                <a:cs typeface="Arial" pitchFamily="34" charset="0"/>
              </a:rPr>
              <a:t>                    </a:t>
            </a:r>
            <a:r>
              <a:rPr lang="sl-SI" sz="2400" b="1" dirty="0" smtClean="0">
                <a:solidFill>
                  <a:srgbClr val="C00000"/>
                </a:solidFill>
                <a:cs typeface="Arial" pitchFamily="34" charset="0"/>
              </a:rPr>
              <a:t>KRALJIČNA NA ZRNU GRAHA</a:t>
            </a:r>
            <a:endParaRPr lang="sl-SI" sz="2400" dirty="0" smtClean="0">
              <a:solidFill>
                <a:srgbClr val="C00000"/>
              </a:solidFill>
              <a:cs typeface="Arial" pitchFamily="34" charset="0"/>
            </a:endParaRPr>
          </a:p>
          <a:p>
            <a:pPr algn="ctr">
              <a:buFontTx/>
              <a:buNone/>
              <a:defRPr/>
            </a:pPr>
            <a:r>
              <a:rPr lang="sl-SI" sz="2400" dirty="0" smtClean="0">
                <a:cs typeface="Arial" pitchFamily="34" charset="0"/>
              </a:rPr>
              <a:t>Pravljica te čaka na spodnji povezavi:</a:t>
            </a:r>
          </a:p>
          <a:p>
            <a:pPr algn="ctr">
              <a:buFontTx/>
              <a:buNone/>
              <a:defRPr/>
            </a:pPr>
            <a:r>
              <a:rPr lang="sl-SI" sz="1800" b="1" i="1" dirty="0" smtClean="0">
                <a:solidFill>
                  <a:schemeClr val="accent6">
                    <a:lumMod val="50000"/>
                  </a:schemeClr>
                </a:solidFill>
                <a:cs typeface="Arial" pitchFamily="34" charset="0"/>
                <a:hlinkClick r:id="rId2"/>
              </a:rPr>
              <a:t>https://www.youtube.com/watch?v=GQPBRBcz6JA</a:t>
            </a:r>
            <a:endParaRPr lang="sl-SI" sz="1800" dirty="0" smtClean="0">
              <a:solidFill>
                <a:schemeClr val="accent6">
                  <a:lumMod val="50000"/>
                </a:schemeClr>
              </a:solidFill>
              <a:cs typeface="Arial" pitchFamily="34" charset="0"/>
            </a:endParaRPr>
          </a:p>
          <a:p>
            <a:pPr algn="just">
              <a:buFontTx/>
              <a:buNone/>
              <a:defRPr/>
            </a:pPr>
            <a:r>
              <a:rPr lang="sl-SI" sz="2400" dirty="0" smtClean="0">
                <a:cs typeface="Arial" pitchFamily="34" charset="0"/>
              </a:rPr>
              <a:t> </a:t>
            </a:r>
          </a:p>
          <a:p>
            <a:pPr algn="ctr">
              <a:lnSpc>
                <a:spcPct val="150000"/>
              </a:lnSpc>
              <a:buFontTx/>
              <a:buNone/>
              <a:defRPr/>
            </a:pPr>
            <a:r>
              <a:rPr lang="sl-SI" sz="2400" dirty="0" smtClean="0">
                <a:cs typeface="Arial" pitchFamily="34" charset="0"/>
              </a:rPr>
              <a:t>  Če pa resnično ne moreš brez knjig, si pa na spodnjem dostopu lahko ogledaš interaktivno knjigo Kraljična na zrnu graha:</a:t>
            </a:r>
          </a:p>
          <a:p>
            <a:pPr algn="ctr">
              <a:buFontTx/>
              <a:buNone/>
              <a:defRPr/>
            </a:pPr>
            <a:r>
              <a:rPr lang="sl-SI" sz="1800" b="1" i="1" dirty="0" smtClean="0">
                <a:cs typeface="Arial" pitchFamily="34" charset="0"/>
                <a:hlinkClick r:id="rId3"/>
              </a:rPr>
              <a:t>https://www.youtube.com/watch?v=j1EDzbaW_Wc</a:t>
            </a:r>
            <a:endParaRPr lang="sl-SI" sz="1800" dirty="0" smtClean="0">
              <a:cs typeface="Arial" pitchFamily="34" charset="0"/>
            </a:endParaRPr>
          </a:p>
          <a:p>
            <a:pPr>
              <a:buFontTx/>
              <a:buNone/>
              <a:defRPr/>
            </a:pPr>
            <a:endParaRPr lang="sl-SI"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grada vsebine 2"/>
          <p:cNvSpPr>
            <a:spLocks noGrp="1"/>
          </p:cNvSpPr>
          <p:nvPr>
            <p:ph idx="1"/>
          </p:nvPr>
        </p:nvSpPr>
        <p:spPr/>
        <p:txBody>
          <a:bodyPr/>
          <a:lstStyle/>
          <a:p>
            <a:pPr>
              <a:buFontTx/>
              <a:buNone/>
            </a:pPr>
            <a:endParaRPr lang="sl-SI" altLang="sl-SI" sz="2400" smtClean="0">
              <a:cs typeface="Arial" panose="020B0604020202020204" pitchFamily="34" charset="0"/>
            </a:endParaRPr>
          </a:p>
          <a:p>
            <a:pPr algn="ctr">
              <a:buFontTx/>
              <a:buNone/>
            </a:pPr>
            <a:r>
              <a:rPr lang="sl-SI" altLang="sl-SI" sz="4000" smtClean="0">
                <a:cs typeface="Arial" panose="020B0604020202020204" pitchFamily="34" charset="0"/>
              </a:rPr>
              <a:t>     </a:t>
            </a:r>
            <a:r>
              <a:rPr lang="sl-SI" altLang="sl-SI" sz="4000" b="1" smtClean="0">
                <a:solidFill>
                  <a:srgbClr val="FF0066"/>
                </a:solidFill>
                <a:latin typeface="Adobe Garamond Pro Bold" pitchFamily="18" charset="-18"/>
                <a:cs typeface="Arial" panose="020B0604020202020204" pitchFamily="34" charset="0"/>
              </a:rPr>
              <a:t>DANES BOŠ PRAVLJIČAR </a:t>
            </a:r>
            <a:endParaRPr lang="sl-SI" altLang="sl-SI" sz="4000" smtClean="0">
              <a:solidFill>
                <a:srgbClr val="FF0066"/>
              </a:solidFill>
              <a:latin typeface="Adobe Garamond Pro Bold" pitchFamily="18" charset="-18"/>
              <a:cs typeface="Arial" panose="020B0604020202020204" pitchFamily="34" charset="0"/>
            </a:endParaRPr>
          </a:p>
          <a:p>
            <a:pPr algn="ctr">
              <a:buFontTx/>
              <a:buNone/>
            </a:pPr>
            <a:r>
              <a:rPr lang="sl-SI" altLang="sl-SI" sz="4000" b="1" smtClean="0">
                <a:solidFill>
                  <a:srgbClr val="FF0066"/>
                </a:solidFill>
                <a:latin typeface="Adobe Garamond Pro Bold" pitchFamily="18" charset="-18"/>
                <a:cs typeface="Arial" panose="020B0604020202020204" pitchFamily="34" charset="0"/>
              </a:rPr>
              <a:t>POSTAL TUDI TI!</a:t>
            </a:r>
            <a:r>
              <a:rPr lang="sl-SI" altLang="sl-SI" sz="4000" smtClean="0">
                <a:solidFill>
                  <a:srgbClr val="FF0066"/>
                </a:solidFill>
                <a:latin typeface="Adobe Garamond Pro Bold" pitchFamily="18" charset="-18"/>
                <a:cs typeface="Arial" panose="020B0604020202020204" pitchFamily="34" charset="0"/>
              </a:rPr>
              <a:t> </a:t>
            </a:r>
          </a:p>
          <a:p>
            <a:endParaRPr lang="sl-SI" altLang="sl-SI" sz="4000" b="1" smtClean="0">
              <a:cs typeface="Arial" panose="020B0604020202020204" pitchFamily="34" charset="0"/>
            </a:endParaRPr>
          </a:p>
          <a:p>
            <a:pPr>
              <a:buFontTx/>
              <a:buNone/>
            </a:pPr>
            <a:r>
              <a:rPr lang="sl-SI" altLang="sl-SI" smtClean="0">
                <a:cs typeface="Arial" panose="020B0604020202020204" pitchFamily="34" charset="0"/>
              </a:rPr>
              <a:t>Kako?</a:t>
            </a:r>
          </a:p>
          <a:p>
            <a:pPr>
              <a:buFontTx/>
              <a:buNone/>
            </a:pPr>
            <a:r>
              <a:rPr lang="sl-SI" altLang="sl-SI" smtClean="0">
                <a:cs typeface="Arial" panose="020B0604020202020204" pitchFamily="34" charset="0"/>
              </a:rPr>
              <a:t>Poglej spodaj....</a:t>
            </a:r>
          </a:p>
        </p:txBody>
      </p:sp>
      <p:sp>
        <p:nvSpPr>
          <p:cNvPr id="4" name="Text Box 7"/>
          <p:cNvSpPr txBox="1">
            <a:spLocks noChangeArrowheads="1"/>
          </p:cNvSpPr>
          <p:nvPr/>
        </p:nvSpPr>
        <p:spPr bwMode="auto">
          <a:xfrm>
            <a:off x="1295400" y="457200"/>
            <a:ext cx="7010400" cy="461665"/>
          </a:xfrm>
          <a:prstGeom prst="rect">
            <a:avLst/>
          </a:prstGeom>
          <a:solidFill>
            <a:srgbClr val="342ABC"/>
          </a:solidFill>
          <a:ln w="9525">
            <a:noFill/>
            <a:miter lim="800000"/>
            <a:headEnd/>
            <a:tailEnd/>
          </a:ln>
        </p:spPr>
        <p:txBody>
          <a:bodyPr>
            <a:spAutoFit/>
          </a:bodyPr>
          <a:lstStyle/>
          <a:p>
            <a:pPr algn="ctr" eaLnBrk="1" hangingPunct="1">
              <a:spcBef>
                <a:spcPct val="50000"/>
              </a:spcBef>
              <a:defRPr/>
            </a:pPr>
            <a:r>
              <a:rPr lang="sl-SI"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Arial Black" pitchFamily="34" charset="0"/>
              </a:rPr>
              <a:t>SLOVENŠČINA, četrtek, 2. 4. 2020</a:t>
            </a:r>
            <a:endPar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Arial Black" pitchFamily="34" charset="0"/>
            </a:endParaRPr>
          </a:p>
        </p:txBody>
      </p:sp>
      <p:pic>
        <p:nvPicPr>
          <p:cNvPr id="5" name="Slika 4" descr="pravljica 3.jpg"/>
          <p:cNvPicPr/>
          <p:nvPr/>
        </p:nvPicPr>
        <p:blipFill>
          <a:blip r:embed="rId2" cstate="print"/>
          <a:stretch>
            <a:fillRect/>
          </a:stretch>
        </p:blipFill>
        <p:spPr>
          <a:xfrm>
            <a:off x="5715000" y="3276600"/>
            <a:ext cx="2902686" cy="2133600"/>
          </a:xfrm>
          <a:prstGeom prst="rect">
            <a:avLst/>
          </a:prstGeom>
          <a:ln>
            <a:noFill/>
          </a:ln>
          <a:effectLst>
            <a:softEdge rad="112500"/>
          </a:effectLst>
        </p:spPr>
      </p:pic>
      <p:pic>
        <p:nvPicPr>
          <p:cNvPr id="6" name="Slika 5" descr="pravljica.jpg"/>
          <p:cNvPicPr/>
          <p:nvPr/>
        </p:nvPicPr>
        <p:blipFill>
          <a:blip r:embed="rId3" cstate="print"/>
          <a:stretch>
            <a:fillRect/>
          </a:stretch>
        </p:blipFill>
        <p:spPr>
          <a:xfrm>
            <a:off x="228600" y="1371600"/>
            <a:ext cx="1676400" cy="1752600"/>
          </a:xfrm>
          <a:prstGeom prst="rect">
            <a:avLst/>
          </a:prstGeom>
          <a:ln>
            <a:noFill/>
          </a:ln>
          <a:effectLst>
            <a:softEdge rad="112500"/>
          </a:effectLst>
        </p:spPr>
      </p:pic>
      <p:pic>
        <p:nvPicPr>
          <p:cNvPr id="7" name="Slika 6" descr="pravljica2.jpg"/>
          <p:cNvPicPr/>
          <p:nvPr/>
        </p:nvPicPr>
        <p:blipFill>
          <a:blip r:embed="rId4" cstate="print"/>
          <a:stretch>
            <a:fillRect/>
          </a:stretch>
        </p:blipFill>
        <p:spPr>
          <a:xfrm>
            <a:off x="3505200" y="4267200"/>
            <a:ext cx="2133600" cy="2209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grada vsebine 2"/>
          <p:cNvSpPr>
            <a:spLocks noGrp="1"/>
          </p:cNvSpPr>
          <p:nvPr>
            <p:ph idx="1"/>
          </p:nvPr>
        </p:nvSpPr>
        <p:spPr>
          <a:xfrm>
            <a:off x="457200" y="1447800"/>
            <a:ext cx="8229600" cy="5029200"/>
          </a:xfrm>
        </p:spPr>
        <p:txBody>
          <a:bodyPr/>
          <a:lstStyle/>
          <a:p>
            <a:pPr algn="ctr">
              <a:lnSpc>
                <a:spcPct val="150000"/>
              </a:lnSpc>
              <a:buFontTx/>
              <a:buNone/>
            </a:pPr>
            <a:r>
              <a:rPr lang="sl-SI" altLang="sl-SI" sz="2400" b="1" smtClean="0">
                <a:cs typeface="Arial" panose="020B0604020202020204" pitchFamily="34" charset="0"/>
              </a:rPr>
              <a:t>Potrebuješ:</a:t>
            </a:r>
          </a:p>
          <a:p>
            <a:pPr algn="ctr">
              <a:buFontTx/>
              <a:buNone/>
            </a:pPr>
            <a:r>
              <a:rPr lang="sl-SI" altLang="sl-SI" sz="2400" smtClean="0">
                <a:cs typeface="Arial" panose="020B0604020202020204" pitchFamily="34" charset="0"/>
              </a:rPr>
              <a:t>nalivnik ali navadni svinčnik, </a:t>
            </a:r>
          </a:p>
          <a:p>
            <a:pPr algn="ctr">
              <a:buFontTx/>
              <a:buNone/>
            </a:pPr>
            <a:r>
              <a:rPr lang="sl-SI" altLang="sl-SI" sz="2400" smtClean="0">
                <a:cs typeface="Arial" panose="020B0604020202020204" pitchFamily="34" charset="0"/>
              </a:rPr>
              <a:t>barvice, bele liste, </a:t>
            </a:r>
          </a:p>
          <a:p>
            <a:pPr algn="ctr">
              <a:buFontTx/>
              <a:buNone/>
            </a:pPr>
            <a:r>
              <a:rPr lang="sl-SI" altLang="sl-SI" sz="2400" smtClean="0">
                <a:cs typeface="Arial" panose="020B0604020202020204" pitchFamily="34" charset="0"/>
              </a:rPr>
              <a:t>malo miru in veliko domišljije.</a:t>
            </a:r>
          </a:p>
          <a:p>
            <a:pPr algn="ctr">
              <a:lnSpc>
                <a:spcPct val="150000"/>
              </a:lnSpc>
              <a:buFontTx/>
              <a:buNone/>
            </a:pPr>
            <a:endParaRPr lang="sl-SI" altLang="sl-SI" sz="2400" smtClean="0">
              <a:cs typeface="Arial" panose="020B0604020202020204" pitchFamily="34" charset="0"/>
            </a:endParaRPr>
          </a:p>
          <a:p>
            <a:pPr algn="ctr">
              <a:lnSpc>
                <a:spcPct val="150000"/>
              </a:lnSpc>
              <a:buFontTx/>
              <a:buNone/>
            </a:pPr>
            <a:r>
              <a:rPr lang="sl-SI" altLang="sl-SI" sz="2400" u="sng" smtClean="0"/>
              <a:t>Danes boš po vzoru pravih pravljičarjev </a:t>
            </a:r>
          </a:p>
          <a:p>
            <a:pPr algn="ctr">
              <a:lnSpc>
                <a:spcPct val="150000"/>
              </a:lnSpc>
              <a:buFontTx/>
              <a:buNone/>
            </a:pPr>
            <a:r>
              <a:rPr lang="sl-SI" altLang="sl-SI" sz="2400" u="sng" smtClean="0"/>
              <a:t>napisal svojo </a:t>
            </a:r>
            <a:r>
              <a:rPr lang="sl-SI" altLang="sl-SI" sz="2400" b="1" u="sng" smtClean="0"/>
              <a:t>knjigo.</a:t>
            </a:r>
            <a:endParaRPr lang="sl-SI" altLang="sl-SI" sz="2400" smtClean="0"/>
          </a:p>
          <a:p>
            <a:pPr algn="ctr">
              <a:lnSpc>
                <a:spcPct val="150000"/>
              </a:lnSpc>
              <a:buFontTx/>
              <a:buNone/>
            </a:pPr>
            <a:r>
              <a:rPr lang="sl-SI" altLang="sl-SI" sz="2400" u="sng" smtClean="0"/>
              <a:t>Tudi HANS CHRISTIAN ANDERSEN je pričel z deli v tvojih letih. Morda pa je koga navdušil. </a:t>
            </a:r>
            <a:r>
              <a:rPr lang="sl-SI" altLang="sl-SI" sz="2400" u="sng" smtClean="0">
                <a:sym typeface="Wingdings" panose="05000000000000000000" pitchFamily="2" charset="2"/>
              </a:rPr>
              <a:t></a:t>
            </a:r>
            <a:endParaRPr lang="sl-SI" altLang="sl-SI" sz="2400" smtClean="0"/>
          </a:p>
          <a:p>
            <a:pPr algn="ctr">
              <a:lnSpc>
                <a:spcPct val="150000"/>
              </a:lnSpc>
              <a:buFontTx/>
              <a:buNone/>
            </a:pPr>
            <a:endParaRPr lang="sl-SI" altLang="sl-SI" sz="24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grada vsebine 2"/>
          <p:cNvSpPr>
            <a:spLocks noGrp="1"/>
          </p:cNvSpPr>
          <p:nvPr>
            <p:ph idx="1"/>
          </p:nvPr>
        </p:nvSpPr>
        <p:spPr>
          <a:xfrm>
            <a:off x="457200" y="1447800"/>
            <a:ext cx="8229600" cy="5029200"/>
          </a:xfrm>
        </p:spPr>
        <p:txBody>
          <a:bodyPr/>
          <a:lstStyle/>
          <a:p>
            <a:pPr algn="just">
              <a:lnSpc>
                <a:spcPct val="150000"/>
              </a:lnSpc>
            </a:pPr>
            <a:r>
              <a:rPr lang="sl-SI" altLang="sl-SI" sz="2400" smtClean="0">
                <a:cs typeface="Arial" panose="020B0604020202020204" pitchFamily="34" charset="0"/>
              </a:rPr>
              <a:t>List formata A4 prepogni, dobil boš format A5; takih listov boš potreboval morda še več.</a:t>
            </a:r>
          </a:p>
          <a:p>
            <a:pPr algn="just">
              <a:lnSpc>
                <a:spcPct val="150000"/>
              </a:lnSpc>
            </a:pPr>
            <a:r>
              <a:rPr lang="sl-SI" altLang="sl-SI" sz="2400" smtClean="0">
                <a:cs typeface="Arial" panose="020B0604020202020204" pitchFamily="34" charset="0"/>
              </a:rPr>
              <a:t>Prva stran je rezervirana za </a:t>
            </a:r>
            <a:r>
              <a:rPr lang="sl-SI" altLang="sl-SI" sz="2400" b="1" u="sng" smtClean="0">
                <a:solidFill>
                  <a:srgbClr val="342ABC"/>
                </a:solidFill>
                <a:cs typeface="Arial" panose="020B0604020202020204" pitchFamily="34" charset="0"/>
              </a:rPr>
              <a:t>NASLOVNICO.</a:t>
            </a:r>
            <a:r>
              <a:rPr lang="sl-SI" altLang="sl-SI" sz="2400" b="1" smtClean="0">
                <a:solidFill>
                  <a:srgbClr val="342ABC"/>
                </a:solidFill>
                <a:cs typeface="Arial" panose="020B0604020202020204" pitchFamily="34" charset="0"/>
              </a:rPr>
              <a:t> </a:t>
            </a:r>
            <a:r>
              <a:rPr lang="sl-SI" altLang="sl-SI" sz="2400" smtClean="0">
                <a:cs typeface="Arial" panose="020B0604020202020204" pitchFamily="34" charset="0"/>
              </a:rPr>
              <a:t>Na naslovnici naj bo </a:t>
            </a:r>
            <a:r>
              <a:rPr lang="sl-SI" altLang="sl-SI" sz="2400" b="1" smtClean="0">
                <a:solidFill>
                  <a:srgbClr val="0070C0"/>
                </a:solidFill>
                <a:cs typeface="Arial" panose="020B0604020202020204" pitchFamily="34" charset="0"/>
              </a:rPr>
              <a:t>naslov</a:t>
            </a:r>
            <a:r>
              <a:rPr lang="sl-SI" altLang="sl-SI" sz="2400" smtClean="0">
                <a:solidFill>
                  <a:srgbClr val="0070C0"/>
                </a:solidFill>
                <a:cs typeface="Arial" panose="020B0604020202020204" pitchFamily="34" charset="0"/>
              </a:rPr>
              <a:t> </a:t>
            </a:r>
            <a:r>
              <a:rPr lang="sl-SI" altLang="sl-SI" sz="2400" smtClean="0">
                <a:cs typeface="Arial" panose="020B0604020202020204" pitchFamily="34" charset="0"/>
              </a:rPr>
              <a:t>tvoje pravljice, </a:t>
            </a:r>
            <a:r>
              <a:rPr lang="sl-SI" altLang="sl-SI" sz="2400" b="1" smtClean="0">
                <a:solidFill>
                  <a:srgbClr val="FF0000"/>
                </a:solidFill>
                <a:cs typeface="Arial" panose="020B0604020202020204" pitchFamily="34" charset="0"/>
              </a:rPr>
              <a:t>avtor</a:t>
            </a:r>
            <a:r>
              <a:rPr lang="sl-SI" altLang="sl-SI" sz="2400" smtClean="0">
                <a:cs typeface="Arial" panose="020B0604020202020204" pitchFamily="34" charset="0"/>
              </a:rPr>
              <a:t> pravljice in </a:t>
            </a:r>
            <a:r>
              <a:rPr lang="sl-SI" altLang="sl-SI" sz="2400" b="1" smtClean="0">
                <a:solidFill>
                  <a:srgbClr val="008000"/>
                </a:solidFill>
                <a:cs typeface="Arial" panose="020B0604020202020204" pitchFamily="34" charset="0"/>
              </a:rPr>
              <a:t>ilustrator</a:t>
            </a:r>
            <a:r>
              <a:rPr lang="sl-SI" altLang="sl-SI" sz="2400" smtClean="0">
                <a:solidFill>
                  <a:srgbClr val="008000"/>
                </a:solidFill>
                <a:cs typeface="Arial" panose="020B0604020202020204" pitchFamily="34" charset="0"/>
              </a:rPr>
              <a:t> </a:t>
            </a:r>
            <a:r>
              <a:rPr lang="sl-SI" altLang="sl-SI" sz="2400" smtClean="0">
                <a:cs typeface="Arial" panose="020B0604020202020204" pitchFamily="34" charset="0"/>
              </a:rPr>
              <a:t>(oboje boš verjetno ti).</a:t>
            </a:r>
          </a:p>
          <a:p>
            <a:pPr algn="just">
              <a:lnSpc>
                <a:spcPct val="150000"/>
              </a:lnSpc>
            </a:pPr>
            <a:r>
              <a:rPr lang="sl-SI" altLang="sl-SI" sz="2400" smtClean="0">
                <a:cs typeface="Arial" panose="020B0604020202020204" pitchFamily="34" charset="0"/>
              </a:rPr>
              <a:t>Najprej se loti pisanja. Na vsako stran tvoje knjigice lahko z navadnim svinčnikom narediš črte. Piši z malimi tiskanimi črkami. Nekaj prostora prihrani za ilustracije.</a:t>
            </a:r>
          </a:p>
          <a:p>
            <a:endParaRPr lang="sl-SI" altLang="sl-SI" sz="24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grada vsebine 2"/>
          <p:cNvSpPr>
            <a:spLocks noGrp="1"/>
          </p:cNvSpPr>
          <p:nvPr>
            <p:ph idx="1"/>
          </p:nvPr>
        </p:nvSpPr>
        <p:spPr/>
        <p:txBody>
          <a:bodyPr/>
          <a:lstStyle/>
          <a:p>
            <a:pPr algn="just">
              <a:lnSpc>
                <a:spcPct val="150000"/>
              </a:lnSpc>
            </a:pPr>
            <a:r>
              <a:rPr lang="sl-SI" altLang="sl-SI" sz="2400" smtClean="0">
                <a:cs typeface="Arial" panose="020B0604020202020204" pitchFamily="34" charset="0"/>
              </a:rPr>
              <a:t>Pravljica naj vsebuje vse to kar smo danes spoznali pri slovenščini (</a:t>
            </a:r>
            <a:r>
              <a:rPr lang="sl-SI" altLang="sl-SI" sz="2400" b="1" smtClean="0">
                <a:cs typeface="Arial" panose="020B0604020202020204" pitchFamily="34" charset="0"/>
              </a:rPr>
              <a:t>ZAČETEK</a:t>
            </a:r>
            <a:r>
              <a:rPr lang="sl-SI" altLang="sl-SI" sz="2400" smtClean="0">
                <a:cs typeface="Arial" panose="020B0604020202020204" pitchFamily="34" charset="0"/>
              </a:rPr>
              <a:t>: Nekoč za…., </a:t>
            </a:r>
            <a:r>
              <a:rPr lang="sl-SI" altLang="sl-SI" sz="2400" b="1" smtClean="0">
                <a:cs typeface="Arial" panose="020B0604020202020204" pitchFamily="34" charset="0"/>
              </a:rPr>
              <a:t>KONEC</a:t>
            </a:r>
            <a:r>
              <a:rPr lang="sl-SI" altLang="sl-SI" sz="2400" smtClean="0">
                <a:cs typeface="Arial" panose="020B0604020202020204" pitchFamily="34" charset="0"/>
              </a:rPr>
              <a:t>: In srečno so živeli…..). Vključi kak </a:t>
            </a:r>
            <a:r>
              <a:rPr lang="sl-SI" altLang="sl-SI" sz="2400" b="1" smtClean="0">
                <a:cs typeface="Arial" panose="020B0604020202020204" pitchFamily="34" charset="0"/>
              </a:rPr>
              <a:t>čudežni predmet</a:t>
            </a:r>
            <a:r>
              <a:rPr lang="sl-SI" altLang="sl-SI" sz="2400" smtClean="0">
                <a:cs typeface="Arial" panose="020B0604020202020204" pitchFamily="34" charset="0"/>
              </a:rPr>
              <a:t>, </a:t>
            </a:r>
            <a:r>
              <a:rPr lang="sl-SI" altLang="sl-SI" sz="2400" b="1" smtClean="0">
                <a:cs typeface="Arial" panose="020B0604020202020204" pitchFamily="34" charset="0"/>
              </a:rPr>
              <a:t>izmišljene osebe in pravljična števila</a:t>
            </a:r>
            <a:r>
              <a:rPr lang="sl-SI" altLang="sl-SI" sz="2400" smtClean="0">
                <a:cs typeface="Arial" panose="020B0604020202020204" pitchFamily="34" charset="0"/>
              </a:rPr>
              <a:t> (3 ali 5 ali 9). V tvoji pravljici naj </a:t>
            </a:r>
            <a:r>
              <a:rPr lang="sl-SI" altLang="sl-SI" sz="2400" b="1" smtClean="0">
                <a:cs typeface="Arial" panose="020B0604020202020204" pitchFamily="34" charset="0"/>
              </a:rPr>
              <a:t>dobro zmaga nad zlim</a:t>
            </a:r>
            <a:r>
              <a:rPr lang="sl-SI" altLang="sl-SI" sz="2400" smtClean="0">
                <a:cs typeface="Arial" panose="020B0604020202020204" pitchFamily="34" charset="0"/>
              </a:rPr>
              <a:t>.</a:t>
            </a:r>
          </a:p>
          <a:p>
            <a:pPr algn="just">
              <a:lnSpc>
                <a:spcPct val="150000"/>
              </a:lnSpc>
            </a:pPr>
            <a:endParaRPr lang="sl-SI" altLang="sl-SI" sz="2400" smtClean="0">
              <a:cs typeface="Arial" panose="020B0604020202020204" pitchFamily="34" charset="0"/>
            </a:endParaRPr>
          </a:p>
          <a:p>
            <a:pPr algn="ctr">
              <a:buFontTx/>
              <a:buNone/>
            </a:pPr>
            <a:r>
              <a:rPr lang="sl-SI" altLang="sl-SI" sz="2800" i="1" smtClean="0">
                <a:solidFill>
                  <a:srgbClr val="FF0066"/>
                </a:solidFill>
                <a:cs typeface="Arial" panose="020B0604020202020204" pitchFamily="34" charset="0"/>
              </a:rPr>
              <a:t>Naj domišljija najde svojo pot </a:t>
            </a:r>
            <a:r>
              <a:rPr lang="sl-SI" altLang="sl-SI" sz="2800" i="1" smtClean="0">
                <a:solidFill>
                  <a:srgbClr val="FF0066"/>
                </a:solidFill>
                <a:cs typeface="Arial" panose="020B0604020202020204" pitchFamily="34" charset="0"/>
                <a:sym typeface="Wingdings" panose="05000000000000000000" pitchFamily="2" charset="2"/>
              </a:rPr>
              <a:t>.</a:t>
            </a:r>
            <a:endParaRPr lang="sl-SI" altLang="sl-SI" sz="2800" i="1" smtClean="0">
              <a:solidFill>
                <a:srgbClr val="FF0066"/>
              </a:solidFill>
              <a:cs typeface="Arial" panose="020B0604020202020204" pitchFamily="34" charset="0"/>
            </a:endParaRPr>
          </a:p>
          <a:p>
            <a:endParaRPr lang="sl-SI" altLang="sl-SI"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066800" y="381000"/>
            <a:ext cx="7010400" cy="461665"/>
          </a:xfrm>
          <a:prstGeom prst="rect">
            <a:avLst/>
          </a:prstGeom>
          <a:solidFill>
            <a:srgbClr val="342ABC"/>
          </a:solidFill>
          <a:ln w="9525">
            <a:noFill/>
            <a:miter lim="800000"/>
            <a:headEnd/>
            <a:tailEnd/>
          </a:ln>
        </p:spPr>
        <p:txBody>
          <a:bodyPr>
            <a:spAutoFit/>
          </a:bodyPr>
          <a:lstStyle/>
          <a:p>
            <a:pPr algn="ctr" eaLnBrk="1" hangingPunct="1">
              <a:spcBef>
                <a:spcPct val="50000"/>
              </a:spcBef>
              <a:defRPr/>
            </a:pPr>
            <a:r>
              <a:rPr lang="sl-SI"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Arial Black" pitchFamily="34" charset="0"/>
              </a:rPr>
              <a:t>ŠPORT, četrtek, 2. 4. 2020</a:t>
            </a:r>
            <a:endPar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Arial Black" pitchFamily="34" charset="0"/>
            </a:endParaRPr>
          </a:p>
        </p:txBody>
      </p:sp>
      <p:sp>
        <p:nvSpPr>
          <p:cNvPr id="18435" name="Ograda vsebine 2"/>
          <p:cNvSpPr>
            <a:spLocks noGrp="1"/>
          </p:cNvSpPr>
          <p:nvPr>
            <p:ph idx="1"/>
          </p:nvPr>
        </p:nvSpPr>
        <p:spPr/>
        <p:txBody>
          <a:bodyPr/>
          <a:lstStyle/>
          <a:p>
            <a:pPr algn="ctr">
              <a:lnSpc>
                <a:spcPct val="150000"/>
              </a:lnSpc>
              <a:buFontTx/>
              <a:buNone/>
            </a:pPr>
            <a:r>
              <a:rPr lang="sl-SI" altLang="sl-SI" sz="2400" smtClean="0">
                <a:cs typeface="Arial" panose="020B0604020202020204" pitchFamily="34" charset="0"/>
              </a:rPr>
              <a:t>Od pisanja te boli roka, od sedenja te boli hrbet, tvoji možgani se nočejo spomniti novih povedi za pravljico…</a:t>
            </a:r>
          </a:p>
          <a:p>
            <a:pPr algn="ctr">
              <a:lnSpc>
                <a:spcPct val="150000"/>
              </a:lnSpc>
              <a:buFontTx/>
              <a:buNone/>
            </a:pPr>
            <a:r>
              <a:rPr lang="sl-SI" altLang="sl-SI" sz="2400" b="1" smtClean="0">
                <a:solidFill>
                  <a:srgbClr val="00CC00"/>
                </a:solidFill>
                <a:cs typeface="Arial" panose="020B0604020202020204" pitchFamily="34" charset="0"/>
              </a:rPr>
              <a:t>POTREBUJEŠ ODMOR</a:t>
            </a:r>
          </a:p>
          <a:p>
            <a:pPr algn="ctr">
              <a:lnSpc>
                <a:spcPct val="150000"/>
              </a:lnSpc>
              <a:buFontTx/>
              <a:buNone/>
            </a:pPr>
            <a:r>
              <a:rPr lang="sl-SI" altLang="sl-SI" sz="2400" b="1" smtClean="0">
                <a:cs typeface="Arial" panose="020B0604020202020204" pitchFamily="34" charset="0"/>
              </a:rPr>
              <a:t>Vzemi v roke KNJIGO in telovadi.</a:t>
            </a:r>
          </a:p>
          <a:p>
            <a:pPr algn="ctr">
              <a:lnSpc>
                <a:spcPct val="150000"/>
              </a:lnSpc>
              <a:buFontTx/>
              <a:buNone/>
            </a:pPr>
            <a:r>
              <a:rPr lang="sl-SI" altLang="sl-SI" sz="1800" b="1" smtClean="0">
                <a:cs typeface="Arial" panose="020B0604020202020204" pitchFamily="34" charset="0"/>
                <a:hlinkClick r:id="rId2"/>
              </a:rPr>
              <a:t>https://www.youtube.com/watch?v=7VAEIkGmXno&amp;fbclid=IwAR2d0htOqfFyQ60mKkDgtna7uyUJzkaLS-l9hC7TI6DJi_3s4KJ-ikQFyn8</a:t>
            </a:r>
            <a:endParaRPr lang="sl-SI" altLang="sl-SI" sz="1800" b="1" smtClean="0">
              <a:cs typeface="Arial" panose="020B0604020202020204" pitchFamily="34" charset="0"/>
            </a:endParaRPr>
          </a:p>
          <a:p>
            <a:pPr algn="ctr">
              <a:lnSpc>
                <a:spcPct val="150000"/>
              </a:lnSpc>
              <a:buFontTx/>
              <a:buNone/>
            </a:pPr>
            <a:endParaRPr lang="sl-SI" altLang="sl-SI" sz="1800" b="1"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09600" y="304800"/>
            <a:ext cx="7848600" cy="3200400"/>
          </a:xfrm>
          <a:prstGeom prst="rect">
            <a:avLst/>
          </a:prstGeom>
          <a:noFill/>
          <a:ln w="9525">
            <a:noFill/>
            <a:miter lim="800000"/>
            <a:headEnd/>
            <a:tailEnd/>
          </a:ln>
        </p:spPr>
        <p:txBody>
          <a:bodyPr anchor="ctr"/>
          <a:lstStyle/>
          <a:p>
            <a:pPr algn="ctr" eaLnBrk="1" hangingPunct="1">
              <a:lnSpc>
                <a:spcPct val="150000"/>
              </a:lnSpc>
              <a:defRPr/>
            </a:pPr>
            <a:r>
              <a:rPr lang="sl-SI" altLang="zh-CN" sz="2800" i="1" kern="0" dirty="0">
                <a:solidFill>
                  <a:schemeClr val="accent6">
                    <a:lumMod val="75000"/>
                  </a:schemeClr>
                </a:solidFill>
                <a:latin typeface="Arial Unicode MS" pitchFamily="34" charset="-128"/>
                <a:ea typeface="Arial Unicode MS" pitchFamily="34" charset="-128"/>
                <a:cs typeface="Arial Unicode MS" pitchFamily="34" charset="-128"/>
              </a:rPr>
              <a:t>“Prav ste slišali, starši so otrokom zapovedali, da morajo uporabljati računalnik. Čisto narobe svet, kajne? “</a:t>
            </a:r>
            <a:endParaRPr lang="zh-CN" altLang="en-US" sz="2800" i="1" kern="0" dirty="0">
              <a:solidFill>
                <a:schemeClr val="accent6">
                  <a:lumMod val="75000"/>
                </a:schemeClr>
              </a:solidFill>
              <a:latin typeface="Arial Unicode MS" pitchFamily="34" charset="-128"/>
              <a:ea typeface="Arial Unicode MS" pitchFamily="34" charset="-128"/>
              <a:cs typeface="Arial Unicode MS" pitchFamily="34" charset="-128"/>
            </a:endParaRPr>
          </a:p>
        </p:txBody>
      </p:sp>
      <p:pic>
        <p:nvPicPr>
          <p:cNvPr id="3"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001000" y="58674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8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09600" y="304800"/>
            <a:ext cx="7848600" cy="3200400"/>
          </a:xfrm>
          <a:prstGeom prst="rect">
            <a:avLst/>
          </a:prstGeom>
          <a:noFill/>
          <a:ln w="9525">
            <a:noFill/>
            <a:miter lim="800000"/>
            <a:headEnd/>
            <a:tailEnd/>
          </a:ln>
        </p:spPr>
        <p:txBody>
          <a:bodyPr anchor="ctr"/>
          <a:lstStyle/>
          <a:p>
            <a:pPr algn="ctr" eaLnBrk="1" hangingPunct="1">
              <a:lnSpc>
                <a:spcPct val="150000"/>
              </a:lnSpc>
              <a:defRPr/>
            </a:pPr>
            <a:r>
              <a:rPr lang="sl-SI" altLang="zh-CN" sz="2800" i="1" kern="0" dirty="0">
                <a:solidFill>
                  <a:schemeClr val="accent6">
                    <a:lumMod val="75000"/>
                  </a:schemeClr>
                </a:solidFill>
                <a:latin typeface="Arial Unicode MS" pitchFamily="34" charset="-128"/>
                <a:ea typeface="Arial Unicode MS" pitchFamily="34" charset="-128"/>
                <a:cs typeface="Arial Unicode MS" pitchFamily="34" charset="-128"/>
              </a:rPr>
              <a:t>“Pa ni  bil narobe svet.  Le otroci so se šolali na daljavo. Preko računalnika  so pridobivali  novo znanje, reševali različne naloge ali se pogovarjali s sošolci, ki so jih pogrešali.”</a:t>
            </a:r>
            <a:endParaRPr lang="zh-CN" altLang="en-US" sz="2800" i="1" kern="0" dirty="0">
              <a:solidFill>
                <a:schemeClr val="accent6">
                  <a:lumMod val="75000"/>
                </a:schemeClr>
              </a:solidFill>
              <a:latin typeface="Arial Unicode MS" pitchFamily="34" charset="-128"/>
              <a:ea typeface="Arial Unicode MS" pitchFamily="34" charset="-128"/>
              <a:cs typeface="Arial Unicode MS" pitchFamily="34" charset="-128"/>
            </a:endParaRPr>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153400" y="56388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9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09600" y="304800"/>
            <a:ext cx="7848600" cy="3810000"/>
          </a:xfrm>
          <a:prstGeom prst="rect">
            <a:avLst/>
          </a:prstGeom>
          <a:noFill/>
          <a:ln w="9525">
            <a:noFill/>
            <a:miter lim="800000"/>
            <a:headEnd/>
            <a:tailEnd/>
          </a:ln>
        </p:spPr>
        <p:txBody>
          <a:bodyPr anchor="ctr"/>
          <a:lstStyle/>
          <a:p>
            <a:pPr algn="ctr" eaLnBrk="1" hangingPunct="1">
              <a:lnSpc>
                <a:spcPct val="150000"/>
              </a:lnSpc>
              <a:defRPr/>
            </a:pPr>
            <a:r>
              <a:rPr lang="sl-SI" altLang="zh-CN" sz="2800" i="1" kern="0" dirty="0">
                <a:solidFill>
                  <a:schemeClr val="accent6">
                    <a:lumMod val="75000"/>
                  </a:schemeClr>
                </a:solidFill>
                <a:latin typeface="Arial Unicode MS" pitchFamily="34" charset="-128"/>
                <a:ea typeface="Arial Unicode MS" pitchFamily="34" charset="-128"/>
                <a:cs typeface="Arial Unicode MS" pitchFamily="34" charset="-128"/>
              </a:rPr>
              <a:t>“Mladina je ugotovila, da  je računalnik lahko uporaben tudi za kup drugih stvari, kot pa  samo za igranje igric. Ugotovili so tudi, da  je reševanje matematičnih problemov na gusarskem otoku veliko bolj zabavno kot igranje računalniških igric.”</a:t>
            </a:r>
            <a:endParaRPr lang="zh-CN" altLang="en-US" sz="2800" i="1" kern="0" dirty="0">
              <a:solidFill>
                <a:schemeClr val="accent6">
                  <a:lumMod val="75000"/>
                </a:schemeClr>
              </a:solidFill>
              <a:latin typeface="Arial Unicode MS" pitchFamily="34" charset="-128"/>
              <a:ea typeface="Arial Unicode MS" pitchFamily="34" charset="-128"/>
              <a:cs typeface="Arial Unicode MS" pitchFamily="34" charset="-128"/>
            </a:endParaRPr>
          </a:p>
        </p:txBody>
      </p:sp>
      <p:pic>
        <p:nvPicPr>
          <p:cNvPr id="3"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153400" y="58674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6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9"/>
          <p:cNvSpPr>
            <a:spLocks noChangeArrowheads="1"/>
          </p:cNvSpPr>
          <p:nvPr/>
        </p:nvSpPr>
        <p:spPr bwMode="black">
          <a:xfrm>
            <a:off x="1752600" y="1219200"/>
            <a:ext cx="5154613" cy="519113"/>
          </a:xfrm>
          <a:prstGeom prst="rect">
            <a:avLst/>
          </a:prstGeom>
          <a:noFill/>
          <a:ln>
            <a:noFill/>
          </a:ln>
          <a:extLst/>
        </p:spPr>
        <p:txBody>
          <a:bodyPr anchor="ctr"/>
          <a:lstStyle/>
          <a:p>
            <a:pPr algn="r" eaLnBrk="1" hangingPunct="1">
              <a:defRPr/>
            </a:pPr>
            <a:endParaRPr lang="zh-CN" altLang="en-US" sz="3600" b="0" dirty="0">
              <a:solidFill>
                <a:srgbClr val="92D050"/>
              </a:solidFill>
              <a:effectLst>
                <a:outerShdw blurRad="38100" dist="38100" dir="2700000" algn="tl">
                  <a:srgbClr val="C0C0C0"/>
                </a:outerShdw>
              </a:effectLst>
              <a:latin typeface="黑体" pitchFamily="2" charset="-122"/>
              <a:ea typeface="黑体" pitchFamily="2" charset="-122"/>
            </a:endParaRPr>
          </a:p>
        </p:txBody>
      </p:sp>
      <p:sp>
        <p:nvSpPr>
          <p:cNvPr id="4101" name="Rectangle 10"/>
          <p:cNvSpPr>
            <a:spLocks noChangeArrowheads="1"/>
          </p:cNvSpPr>
          <p:nvPr/>
        </p:nvSpPr>
        <p:spPr bwMode="black">
          <a:xfrm>
            <a:off x="3886200" y="2057400"/>
            <a:ext cx="2768600" cy="503238"/>
          </a:xfrm>
          <a:prstGeom prst="rect">
            <a:avLst/>
          </a:prstGeom>
          <a:noFill/>
          <a:ln>
            <a:noFill/>
          </a:ln>
          <a:extLst/>
        </p:spPr>
        <p:txBody>
          <a:bodyPr/>
          <a:lstStyle/>
          <a:p>
            <a:pPr algn="r" eaLnBrk="1" hangingPunct="1">
              <a:lnSpc>
                <a:spcPct val="130000"/>
              </a:lnSpc>
              <a:defRPr/>
            </a:pPr>
            <a:endParaRPr lang="en-US" altLang="zh-CN" sz="1600" b="0" dirty="0">
              <a:solidFill>
                <a:srgbClr val="92D050"/>
              </a:solidFill>
              <a:effectLst>
                <a:outerShdw blurRad="38100" dist="38100" dir="2700000" algn="tl">
                  <a:srgbClr val="000000">
                    <a:alpha val="43137"/>
                  </a:srgbClr>
                </a:outerShdw>
              </a:effectLst>
              <a:latin typeface="Arial" charset="0"/>
              <a:ea typeface="华文细黑" pitchFamily="2" charset="-122"/>
            </a:endParaRPr>
          </a:p>
        </p:txBody>
      </p:sp>
      <p:sp>
        <p:nvSpPr>
          <p:cNvPr id="4" name="标题 1"/>
          <p:cNvSpPr>
            <a:spLocks noGrp="1"/>
          </p:cNvSpPr>
          <p:nvPr>
            <p:ph type="ctrTitle" idx="4294967295"/>
          </p:nvPr>
        </p:nvSpPr>
        <p:spPr>
          <a:xfrm>
            <a:off x="609600" y="304800"/>
            <a:ext cx="7848600" cy="2743200"/>
          </a:xfrm>
        </p:spPr>
        <p:txBody>
          <a:bodyPr/>
          <a:lstStyle/>
          <a:p>
            <a:pPr eaLnBrk="1" hangingPunct="1">
              <a:lnSpc>
                <a:spcPct val="150000"/>
              </a:lnSpc>
              <a:defRPr/>
            </a:pPr>
            <a:r>
              <a:rPr lang="sl-SI" altLang="zh-CN" sz="2800" b="1" i="1" dirty="0" smtClean="0">
                <a:solidFill>
                  <a:schemeClr val="accent6">
                    <a:lumMod val="75000"/>
                  </a:schemeClr>
                </a:solidFill>
                <a:latin typeface="Arial Unicode MS" pitchFamily="34" charset="-128"/>
                <a:ea typeface="Arial Unicode MS" pitchFamily="34" charset="-128"/>
                <a:cs typeface="Arial Unicode MS" pitchFamily="34" charset="-128"/>
              </a:rPr>
              <a:t>“Otroci te vasi so dneve preživljali doma ob kakavu, palačinkah in dobrih knjigah.</a:t>
            </a:r>
            <a:br>
              <a:rPr lang="sl-SI" altLang="zh-CN" sz="2800" b="1" i="1" dirty="0" smtClean="0">
                <a:solidFill>
                  <a:schemeClr val="accent6">
                    <a:lumMod val="75000"/>
                  </a:schemeClr>
                </a:solidFill>
                <a:latin typeface="Arial Unicode MS" pitchFamily="34" charset="-128"/>
                <a:ea typeface="Arial Unicode MS" pitchFamily="34" charset="-128"/>
                <a:cs typeface="Arial Unicode MS" pitchFamily="34" charset="-128"/>
              </a:rPr>
            </a:br>
            <a:r>
              <a:rPr lang="sl-SI" altLang="zh-CN" sz="2800" b="1" i="1" dirty="0" smtClean="0">
                <a:solidFill>
                  <a:schemeClr val="accent6">
                    <a:lumMod val="75000"/>
                  </a:schemeClr>
                </a:solidFill>
                <a:latin typeface="Arial Unicode MS" pitchFamily="34" charset="-128"/>
                <a:ea typeface="Arial Unicode MS" pitchFamily="34" charset="-128"/>
                <a:cs typeface="Arial Unicode MS" pitchFamily="34" charset="-128"/>
              </a:rPr>
              <a:t>Starši so jim prebrali veliko pravljic, </a:t>
            </a:r>
            <a:r>
              <a:rPr lang="sl-SI" altLang="zh-CN" sz="2800" b="1" i="1" dirty="0" err="1" smtClean="0">
                <a:solidFill>
                  <a:schemeClr val="accent6">
                    <a:lumMod val="75000"/>
                  </a:schemeClr>
                </a:solidFill>
                <a:latin typeface="Arial Unicode MS" pitchFamily="34" charset="-128"/>
                <a:ea typeface="Arial Unicode MS" pitchFamily="34" charset="-128"/>
                <a:cs typeface="Arial Unicode MS" pitchFamily="34" charset="-128"/>
              </a:rPr>
              <a:t>mulčki</a:t>
            </a:r>
            <a:r>
              <a:rPr lang="sl-SI" altLang="zh-CN" sz="2800" b="1" i="1" dirty="0" smtClean="0">
                <a:solidFill>
                  <a:schemeClr val="accent6">
                    <a:lumMod val="75000"/>
                  </a:schemeClr>
                </a:solidFill>
                <a:latin typeface="Arial Unicode MS" pitchFamily="34" charset="-128"/>
                <a:ea typeface="Arial Unicode MS" pitchFamily="34" charset="-128"/>
                <a:cs typeface="Arial Unicode MS" pitchFamily="34" charset="-128"/>
              </a:rPr>
              <a:t> pa so ob tem neznansko uživali.”</a:t>
            </a:r>
            <a:endParaRPr lang="zh-CN" altLang="en-US" sz="2800" b="1" i="1" dirty="0" smtClean="0">
              <a:solidFill>
                <a:schemeClr val="accent6">
                  <a:lumMod val="75000"/>
                </a:schemeClr>
              </a:solidFill>
              <a:latin typeface="Arial Unicode MS" pitchFamily="34" charset="-128"/>
              <a:ea typeface="Arial Unicode MS" pitchFamily="34" charset="-128"/>
              <a:cs typeface="Arial Unicode MS" pitchFamily="34" charset="-128"/>
            </a:endParaRPr>
          </a:p>
        </p:txBody>
      </p:sp>
      <p:pic>
        <p:nvPicPr>
          <p:cNvPr id="2" name="Maruša2">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7696200" y="5791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09600" y="304800"/>
            <a:ext cx="7848600" cy="3200400"/>
          </a:xfrm>
          <a:prstGeom prst="rect">
            <a:avLst/>
          </a:prstGeom>
          <a:noFill/>
          <a:ln w="9525">
            <a:noFill/>
            <a:miter lim="800000"/>
            <a:headEnd/>
            <a:tailEnd/>
          </a:ln>
        </p:spPr>
        <p:txBody>
          <a:bodyPr anchor="ctr"/>
          <a:lstStyle/>
          <a:p>
            <a:pPr algn="ctr" eaLnBrk="1" hangingPunct="1">
              <a:lnSpc>
                <a:spcPct val="150000"/>
              </a:lnSpc>
              <a:defRPr/>
            </a:pPr>
            <a:r>
              <a:rPr lang="sl-SI" altLang="zh-CN" sz="2800" i="1" kern="0" dirty="0">
                <a:solidFill>
                  <a:schemeClr val="accent6">
                    <a:lumMod val="75000"/>
                  </a:schemeClr>
                </a:solidFill>
                <a:latin typeface="Arial Unicode MS" pitchFamily="34" charset="-128"/>
                <a:ea typeface="Arial Unicode MS" pitchFamily="34" charset="-128"/>
                <a:cs typeface="Arial Unicode MS" pitchFamily="34" charset="-128"/>
              </a:rPr>
              <a:t>“Ker otroci niso preživeli celega dopoldneva v šoli, so se  več družili s starši, igrali so več družabnih iger in prebrali so več knjig. Knjige in zgodbe so jih začele povezovati:”</a:t>
            </a:r>
            <a:endParaRPr lang="zh-CN" altLang="en-US" sz="2800" i="1" kern="0"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22531" name="PoljeZBesedilom 2"/>
          <p:cNvSpPr txBox="1">
            <a:spLocks noChangeArrowheads="1"/>
          </p:cNvSpPr>
          <p:nvPr/>
        </p:nvSpPr>
        <p:spPr bwMode="auto">
          <a:xfrm>
            <a:off x="304800" y="5791200"/>
            <a:ext cx="3505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sl-SI" altLang="sl-SI" sz="1800"/>
              <a:t>Se nadaljuje….</a:t>
            </a:r>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077200" y="597614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vsebine 2"/>
          <p:cNvSpPr>
            <a:spLocks noGrp="1"/>
          </p:cNvSpPr>
          <p:nvPr>
            <p:ph idx="1"/>
          </p:nvPr>
        </p:nvSpPr>
        <p:spPr/>
        <p:txBody>
          <a:bodyPr/>
          <a:lstStyle/>
          <a:p>
            <a:pPr algn="ctr">
              <a:lnSpc>
                <a:spcPct val="150000"/>
              </a:lnSpc>
              <a:buFontTx/>
              <a:buNone/>
            </a:pPr>
            <a:r>
              <a:rPr lang="sl-SI" altLang="sl-SI" sz="2400" smtClean="0">
                <a:cs typeface="Arial" panose="020B0604020202020204" pitchFamily="34" charset="0"/>
              </a:rPr>
              <a:t>Tvoja zgodba, pravljica je res krasna. Nekaj pa ji še manjka. </a:t>
            </a:r>
            <a:r>
              <a:rPr lang="sl-SI" altLang="sl-SI" sz="2400" smtClean="0">
                <a:solidFill>
                  <a:srgbClr val="C00000"/>
                </a:solidFill>
                <a:cs typeface="Arial" panose="020B0604020202020204" pitchFamily="34" charset="0"/>
              </a:rPr>
              <a:t>ILUSTRACIJE</a:t>
            </a:r>
            <a:r>
              <a:rPr lang="sl-SI" altLang="sl-SI" sz="2400" smtClean="0">
                <a:cs typeface="Arial" panose="020B0604020202020204" pitchFamily="34" charset="0"/>
              </a:rPr>
              <a:t>. </a:t>
            </a:r>
          </a:p>
          <a:p>
            <a:pPr algn="ctr">
              <a:lnSpc>
                <a:spcPct val="150000"/>
              </a:lnSpc>
              <a:buFontTx/>
              <a:buNone/>
            </a:pPr>
            <a:r>
              <a:rPr lang="sl-SI" altLang="sl-SI" sz="2400" smtClean="0">
                <a:cs typeface="Arial" panose="020B0604020202020204" pitchFamily="34" charset="0"/>
              </a:rPr>
              <a:t>Naj pravljica zaživi tudi skozi barve.</a:t>
            </a:r>
          </a:p>
          <a:p>
            <a:pPr>
              <a:lnSpc>
                <a:spcPct val="150000"/>
              </a:lnSpc>
              <a:buFontTx/>
              <a:buNone/>
            </a:pPr>
            <a:endParaRPr lang="sl-SI" altLang="sl-SI" sz="2400" smtClean="0">
              <a:cs typeface="Arial" panose="020B0604020202020204" pitchFamily="34" charset="0"/>
            </a:endParaRPr>
          </a:p>
          <a:p>
            <a:pPr algn="ctr">
              <a:buFontTx/>
              <a:buNone/>
            </a:pPr>
            <a:r>
              <a:rPr lang="sl-SI" altLang="sl-SI" sz="2000" b="1" i="1" smtClean="0">
                <a:solidFill>
                  <a:srgbClr val="002060"/>
                </a:solidFill>
                <a:cs typeface="Arial" panose="020B0604020202020204" pitchFamily="34" charset="0"/>
              </a:rPr>
              <a:t>POZOR, POZOR!</a:t>
            </a:r>
          </a:p>
          <a:p>
            <a:pPr algn="ctr">
              <a:buFontTx/>
              <a:buNone/>
            </a:pPr>
            <a:r>
              <a:rPr lang="sl-SI" altLang="sl-SI" sz="2000" b="1" i="1" smtClean="0">
                <a:solidFill>
                  <a:srgbClr val="002060"/>
                </a:solidFill>
                <a:cs typeface="Arial" panose="020B0604020202020204" pitchFamily="34" charset="0"/>
              </a:rPr>
              <a:t>Če ti knjigice ne uspe narediti danes, nič hudega. Delo</a:t>
            </a:r>
          </a:p>
          <a:p>
            <a:pPr algn="ctr">
              <a:buFontTx/>
              <a:buNone/>
            </a:pPr>
            <a:r>
              <a:rPr lang="sl-SI" altLang="sl-SI" sz="2000" b="1" i="1" smtClean="0">
                <a:solidFill>
                  <a:srgbClr val="002060"/>
                </a:solidFill>
                <a:cs typeface="Arial" panose="020B0604020202020204" pitchFamily="34" charset="0"/>
              </a:rPr>
              <a:t>lahko razpotegneš tudi na cel teden. Ko pa bo gotova, pa</a:t>
            </a:r>
          </a:p>
          <a:p>
            <a:pPr algn="ctr">
              <a:buFontTx/>
              <a:buNone/>
            </a:pPr>
            <a:r>
              <a:rPr lang="sl-SI" altLang="sl-SI" sz="2000" b="1" i="1" smtClean="0">
                <a:solidFill>
                  <a:srgbClr val="002060"/>
                </a:solidFill>
                <a:cs typeface="Arial" panose="020B0604020202020204" pitchFamily="34" charset="0"/>
              </a:rPr>
              <a:t>kakšno stran le poslikaj in jo pošlji učiteljici. Vesela bom</a:t>
            </a:r>
          </a:p>
          <a:p>
            <a:pPr algn="ctr">
              <a:buFontTx/>
              <a:buNone/>
            </a:pPr>
            <a:r>
              <a:rPr lang="sl-SI" altLang="sl-SI" sz="2000" b="1" i="1" smtClean="0">
                <a:solidFill>
                  <a:srgbClr val="002060"/>
                </a:solidFill>
                <a:cs typeface="Arial" panose="020B0604020202020204" pitchFamily="34" charset="0"/>
              </a:rPr>
              <a:t>fotografij vaših izdelkov.</a:t>
            </a:r>
          </a:p>
          <a:p>
            <a:endParaRPr lang="sl-SI" altLang="sl-SI" smtClean="0"/>
          </a:p>
        </p:txBody>
      </p:sp>
      <p:sp>
        <p:nvSpPr>
          <p:cNvPr id="4" name="Text Box 7"/>
          <p:cNvSpPr txBox="1">
            <a:spLocks noChangeArrowheads="1"/>
          </p:cNvSpPr>
          <p:nvPr/>
        </p:nvSpPr>
        <p:spPr bwMode="auto">
          <a:xfrm>
            <a:off x="1219200" y="457200"/>
            <a:ext cx="7010400" cy="461665"/>
          </a:xfrm>
          <a:prstGeom prst="rect">
            <a:avLst/>
          </a:prstGeom>
          <a:solidFill>
            <a:srgbClr val="342ABC"/>
          </a:solidFill>
          <a:ln w="9525">
            <a:noFill/>
            <a:miter lim="800000"/>
            <a:headEnd/>
            <a:tailEnd/>
          </a:ln>
        </p:spPr>
        <p:txBody>
          <a:bodyPr>
            <a:spAutoFit/>
          </a:bodyPr>
          <a:lstStyle/>
          <a:p>
            <a:pPr algn="ctr" eaLnBrk="1" hangingPunct="1">
              <a:spcBef>
                <a:spcPct val="50000"/>
              </a:spcBef>
              <a:defRPr/>
            </a:pPr>
            <a:r>
              <a:rPr lang="sl-SI"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Arial Black" pitchFamily="34" charset="0"/>
              </a:rPr>
              <a:t>LIKOVNA UMETNOST, četrtek, 2. 4. 2020</a:t>
            </a:r>
            <a:endPar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09600" y="304800"/>
            <a:ext cx="7848600" cy="3200400"/>
          </a:xfrm>
          <a:prstGeom prst="rect">
            <a:avLst/>
          </a:prstGeom>
          <a:noFill/>
          <a:ln w="9525">
            <a:noFill/>
            <a:miter lim="800000"/>
            <a:headEnd/>
            <a:tailEnd/>
          </a:ln>
        </p:spPr>
        <p:txBody>
          <a:bodyPr anchor="ctr"/>
          <a:lstStyle/>
          <a:p>
            <a:pPr algn="ctr" eaLnBrk="1" hangingPunct="1">
              <a:lnSpc>
                <a:spcPct val="150000"/>
              </a:lnSpc>
              <a:defRPr/>
            </a:pPr>
            <a:r>
              <a:rPr lang="sl-SI" altLang="zh-CN" sz="2800" i="1" kern="0" dirty="0">
                <a:solidFill>
                  <a:schemeClr val="accent6">
                    <a:lumMod val="75000"/>
                  </a:schemeClr>
                </a:solidFill>
                <a:latin typeface="Arial Unicode MS" pitchFamily="34" charset="-128"/>
                <a:ea typeface="Arial Unicode MS" pitchFamily="34" charset="-128"/>
                <a:cs typeface="Arial Unicode MS" pitchFamily="34" charset="-128"/>
              </a:rPr>
              <a:t>“Otroci so preko  skupnega  časa  ob knjigah  začutili, da jih  imajo starši zares radi, saj jim berejo knjige, te pa jim razvijajo domišljijo in jim prinašajo  odprt  pogled na nove svetove.”</a:t>
            </a:r>
            <a:endParaRPr lang="zh-CN" altLang="en-US" sz="2800" i="1" kern="0" dirty="0">
              <a:solidFill>
                <a:schemeClr val="accent6">
                  <a:lumMod val="75000"/>
                </a:schemeClr>
              </a:solidFill>
              <a:latin typeface="Arial Unicode MS" pitchFamily="34" charset="-128"/>
              <a:ea typeface="Arial Unicode MS" pitchFamily="34" charset="-128"/>
              <a:cs typeface="Arial Unicode MS" pitchFamily="34" charset="-128"/>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001000" y="5791200"/>
            <a:ext cx="609600" cy="838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17180"/>
    </mc:Choice>
    <mc:Fallback>
      <p:transition spd="slow" advTm="17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09600" y="304800"/>
            <a:ext cx="7848600" cy="3200400"/>
          </a:xfrm>
          <a:prstGeom prst="rect">
            <a:avLst/>
          </a:prstGeom>
          <a:noFill/>
          <a:ln w="9525">
            <a:noFill/>
            <a:miter lim="800000"/>
            <a:headEnd/>
            <a:tailEnd/>
          </a:ln>
        </p:spPr>
        <p:txBody>
          <a:bodyPr anchor="ctr"/>
          <a:lstStyle/>
          <a:p>
            <a:pPr algn="ctr" eaLnBrk="1" hangingPunct="1">
              <a:lnSpc>
                <a:spcPct val="150000"/>
              </a:lnSpc>
              <a:defRPr/>
            </a:pPr>
            <a:r>
              <a:rPr lang="sl-SI" altLang="zh-CN" sz="2800" i="1" kern="0" dirty="0">
                <a:solidFill>
                  <a:schemeClr val="accent6">
                    <a:lumMod val="75000"/>
                  </a:schemeClr>
                </a:solidFill>
                <a:latin typeface="Arial Unicode MS" pitchFamily="34" charset="-128"/>
                <a:ea typeface="Arial Unicode MS" pitchFamily="34" charset="-128"/>
                <a:cs typeface="Arial Unicode MS" pitchFamily="34" charset="-128"/>
              </a:rPr>
              <a:t>“Starši so z nasmehom na obrazu opazovali svoje otroke, ki  so z veseljem in zanimanjem  listali nove  knjige. Videli so , kako otroci ob knjigah rastejo .”</a:t>
            </a:r>
            <a:endParaRPr lang="zh-CN" altLang="en-US" sz="2800" i="1" kern="0" dirty="0">
              <a:solidFill>
                <a:schemeClr val="accent6">
                  <a:lumMod val="75000"/>
                </a:schemeClr>
              </a:solidFill>
              <a:latin typeface="Arial Unicode MS" pitchFamily="34" charset="-128"/>
              <a:ea typeface="Arial Unicode MS" pitchFamily="34" charset="-128"/>
              <a:cs typeface="Arial Unicode MS" pitchFamily="34" charset="-128"/>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14553"/>
    </mc:Choice>
    <mc:Fallback>
      <p:transition spd="slow" advTm="145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09600" y="304800"/>
            <a:ext cx="7848600" cy="3200400"/>
          </a:xfrm>
          <a:prstGeom prst="rect">
            <a:avLst/>
          </a:prstGeom>
          <a:noFill/>
          <a:ln w="9525">
            <a:noFill/>
            <a:miter lim="800000"/>
            <a:headEnd/>
            <a:tailEnd/>
          </a:ln>
        </p:spPr>
        <p:txBody>
          <a:bodyPr anchor="ctr"/>
          <a:lstStyle/>
          <a:p>
            <a:pPr algn="ctr" eaLnBrk="1" hangingPunct="1">
              <a:lnSpc>
                <a:spcPct val="150000"/>
              </a:lnSpc>
              <a:defRPr/>
            </a:pPr>
            <a:r>
              <a:rPr lang="sl-SI" altLang="zh-CN" sz="2800" i="1" kern="0" dirty="0">
                <a:solidFill>
                  <a:schemeClr val="accent6">
                    <a:lumMod val="75000"/>
                  </a:schemeClr>
                </a:solidFill>
                <a:latin typeface="Arial Unicode MS" pitchFamily="34" charset="-128"/>
                <a:ea typeface="Arial Unicode MS" pitchFamily="34" charset="-128"/>
                <a:cs typeface="Arial Unicode MS" pitchFamily="34" charset="-128"/>
              </a:rPr>
              <a:t>“Mladež v Komendi že dvajseti dan ne hiti iz šole na druge dejavnosti, ne prevaža se iz enega  dogodka na drugega. Mladež v Komendi  bere knjige in uživa  v sleherni prebrani zgodbi.” </a:t>
            </a:r>
            <a:endParaRPr lang="zh-CN" altLang="en-US" sz="2800" i="1" kern="0" dirty="0">
              <a:solidFill>
                <a:schemeClr val="accent6">
                  <a:lumMod val="75000"/>
                </a:schemeClr>
              </a:solidFill>
              <a:latin typeface="Arial Unicode MS" pitchFamily="34" charset="-128"/>
              <a:ea typeface="Arial Unicode MS" pitchFamily="34" charset="-128"/>
              <a:cs typeface="Arial Unicode MS" pitchFamily="34" charset="-128"/>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16103"/>
    </mc:Choice>
    <mc:Fallback>
      <p:transition spd="slow" advTm="16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609600" y="304800"/>
            <a:ext cx="7848600" cy="3200400"/>
          </a:xfrm>
          <a:prstGeom prst="rect">
            <a:avLst/>
          </a:prstGeom>
          <a:noFill/>
          <a:ln w="9525">
            <a:noFill/>
            <a:miter lim="800000"/>
            <a:headEnd/>
            <a:tailEnd/>
          </a:ln>
        </p:spPr>
        <p:txBody>
          <a:bodyPr anchor="ctr"/>
          <a:lstStyle/>
          <a:p>
            <a:pPr algn="ctr" eaLnBrk="1" hangingPunct="1">
              <a:lnSpc>
                <a:spcPct val="150000"/>
              </a:lnSpc>
              <a:defRPr/>
            </a:pPr>
            <a:r>
              <a:rPr lang="sl-SI" altLang="zh-CN" sz="2800" i="1" kern="0" dirty="0">
                <a:solidFill>
                  <a:schemeClr val="accent6">
                    <a:lumMod val="75000"/>
                  </a:schemeClr>
                </a:solidFill>
                <a:latin typeface="Arial Unicode MS" pitchFamily="34" charset="-128"/>
                <a:ea typeface="Arial Unicode MS" pitchFamily="34" charset="-128"/>
                <a:cs typeface="Arial Unicode MS" pitchFamily="34" charset="-128"/>
              </a:rPr>
              <a:t>“Starši naših drugošolcev, naši super bralci in ostali prebivalci Slovenije so srečno in zdravo živeli  do konca svojih dni.”</a:t>
            </a:r>
            <a:endParaRPr lang="zh-CN" altLang="en-US" sz="2800" i="1" kern="0" dirty="0">
              <a:solidFill>
                <a:schemeClr val="accent6">
                  <a:lumMod val="75000"/>
                </a:schemeClr>
              </a:solidFill>
              <a:latin typeface="Arial Unicode MS" pitchFamily="34" charset="-128"/>
              <a:ea typeface="Arial Unicode MS" pitchFamily="34" charset="-128"/>
              <a:cs typeface="Arial Unicode MS" pitchFamily="34" charset="-128"/>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12232"/>
    </mc:Choice>
    <mc:Fallback>
      <p:transition spd="slow" advTm="12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9"/>
          <p:cNvSpPr>
            <a:spLocks noChangeArrowheads="1"/>
          </p:cNvSpPr>
          <p:nvPr/>
        </p:nvSpPr>
        <p:spPr bwMode="black">
          <a:xfrm>
            <a:off x="1752600" y="1219200"/>
            <a:ext cx="5154613" cy="519113"/>
          </a:xfrm>
          <a:prstGeom prst="rect">
            <a:avLst/>
          </a:prstGeom>
          <a:noFill/>
          <a:ln>
            <a:noFill/>
          </a:ln>
          <a:extLst/>
        </p:spPr>
        <p:txBody>
          <a:bodyPr anchor="ctr"/>
          <a:lstStyle/>
          <a:p>
            <a:pPr algn="r" eaLnBrk="1" hangingPunct="1">
              <a:defRPr/>
            </a:pPr>
            <a:endParaRPr lang="zh-CN" altLang="en-US" sz="3600" b="0" dirty="0">
              <a:solidFill>
                <a:srgbClr val="92D050"/>
              </a:solidFill>
              <a:effectLst>
                <a:outerShdw blurRad="38100" dist="38100" dir="2700000" algn="tl">
                  <a:srgbClr val="C0C0C0"/>
                </a:outerShdw>
              </a:effectLst>
              <a:latin typeface="黑体" pitchFamily="2" charset="-122"/>
              <a:ea typeface="黑体" pitchFamily="2" charset="-122"/>
            </a:endParaRPr>
          </a:p>
        </p:txBody>
      </p:sp>
      <p:sp>
        <p:nvSpPr>
          <p:cNvPr id="4101" name="Rectangle 10"/>
          <p:cNvSpPr>
            <a:spLocks noChangeArrowheads="1"/>
          </p:cNvSpPr>
          <p:nvPr/>
        </p:nvSpPr>
        <p:spPr bwMode="black">
          <a:xfrm>
            <a:off x="3886200" y="2057400"/>
            <a:ext cx="2768600" cy="503238"/>
          </a:xfrm>
          <a:prstGeom prst="rect">
            <a:avLst/>
          </a:prstGeom>
          <a:noFill/>
          <a:ln>
            <a:noFill/>
          </a:ln>
          <a:extLst/>
        </p:spPr>
        <p:txBody>
          <a:bodyPr/>
          <a:lstStyle/>
          <a:p>
            <a:pPr algn="r" eaLnBrk="1" hangingPunct="1">
              <a:lnSpc>
                <a:spcPct val="130000"/>
              </a:lnSpc>
              <a:defRPr/>
            </a:pPr>
            <a:endParaRPr lang="en-US" altLang="zh-CN" sz="1600" b="0" dirty="0">
              <a:solidFill>
                <a:srgbClr val="92D050"/>
              </a:solidFill>
              <a:effectLst>
                <a:outerShdw blurRad="38100" dist="38100" dir="2700000" algn="tl">
                  <a:srgbClr val="000000">
                    <a:alpha val="43137"/>
                  </a:srgbClr>
                </a:outerShdw>
              </a:effectLst>
              <a:latin typeface="Arial" charset="0"/>
              <a:ea typeface="华文细黑" pitchFamily="2" charset="-122"/>
            </a:endParaRPr>
          </a:p>
        </p:txBody>
      </p:sp>
      <p:sp>
        <p:nvSpPr>
          <p:cNvPr id="5" name="标题 1"/>
          <p:cNvSpPr txBox="1">
            <a:spLocks/>
          </p:cNvSpPr>
          <p:nvPr/>
        </p:nvSpPr>
        <p:spPr bwMode="auto">
          <a:xfrm>
            <a:off x="609600" y="304800"/>
            <a:ext cx="7848600" cy="3200400"/>
          </a:xfrm>
          <a:prstGeom prst="rect">
            <a:avLst/>
          </a:prstGeom>
          <a:noFill/>
          <a:ln w="9525">
            <a:noFill/>
            <a:miter lim="800000"/>
            <a:headEnd/>
            <a:tailEnd/>
          </a:ln>
        </p:spPr>
        <p:txBody>
          <a:bodyPr anchor="ctr"/>
          <a:lstStyle/>
          <a:p>
            <a:pPr algn="ctr" eaLnBrk="1" hangingPunct="1">
              <a:lnSpc>
                <a:spcPct val="150000"/>
              </a:lnSpc>
              <a:defRPr/>
            </a:pPr>
            <a:r>
              <a:rPr lang="sl-SI" altLang="zh-CN" sz="2800" i="1" kern="0" dirty="0">
                <a:solidFill>
                  <a:schemeClr val="accent6">
                    <a:lumMod val="75000"/>
                  </a:schemeClr>
                </a:solidFill>
                <a:latin typeface="Arial Unicode MS" pitchFamily="34" charset="-128"/>
                <a:ea typeface="Arial Unicode MS" pitchFamily="34" charset="-128"/>
                <a:cs typeface="Arial Unicode MS" pitchFamily="34" charset="-128"/>
              </a:rPr>
              <a:t>“Starši so komaj  prepoznali svoje otroke, saj so se ob branju popolnoma umirili.  Nihče več ni skakal naokrog, bili so prijazni, želeli so tudi sami brati. Starši so opazili, da imajo knjige čarobno moč.”</a:t>
            </a:r>
            <a:endParaRPr lang="zh-CN" altLang="en-US" sz="2800" i="1" kern="0"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5125" name="PoljeZBesedilom 5"/>
          <p:cNvSpPr txBox="1">
            <a:spLocks noChangeArrowheads="1"/>
          </p:cNvSpPr>
          <p:nvPr/>
        </p:nvSpPr>
        <p:spPr bwMode="auto">
          <a:xfrm>
            <a:off x="304800" y="5791200"/>
            <a:ext cx="3505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sl-SI" altLang="sl-SI" sz="1800"/>
              <a:t>Se nadaljuje….</a:t>
            </a:r>
          </a:p>
        </p:txBody>
      </p:sp>
      <p:pic>
        <p:nvPicPr>
          <p:cNvPr id="3" name="Maruša3">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7848600" y="57912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5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p:cNvSpPr>
          <p:nvPr/>
        </p:nvSpPr>
        <p:spPr bwMode="auto">
          <a:xfrm>
            <a:off x="457200" y="457200"/>
            <a:ext cx="8229600"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zh-CN" sz="2400">
              <a:ea typeface="黑体" pitchFamily="2" charset="-122"/>
            </a:endParaRPr>
          </a:p>
        </p:txBody>
      </p:sp>
      <p:sp>
        <p:nvSpPr>
          <p:cNvPr id="6147" name="Rectangle 3"/>
          <p:cNvSpPr>
            <a:spLocks/>
          </p:cNvSpPr>
          <p:nvPr/>
        </p:nvSpPr>
        <p:spPr bwMode="auto">
          <a:xfrm>
            <a:off x="381000" y="1447800"/>
            <a:ext cx="8305800" cy="492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Clr>
                <a:schemeClr val="tx1"/>
              </a:buClr>
              <a:buSzPts val="2000"/>
              <a:buFontTx/>
              <a:buNone/>
            </a:pPr>
            <a:endParaRPr lang="zh-CN" altLang="en-US" sz="2000" b="0">
              <a:latin typeface="宋体" panose="02010600030101010101" pitchFamily="2" charset="-122"/>
            </a:endParaRPr>
          </a:p>
          <a:p>
            <a:pPr eaLnBrk="1" hangingPunct="1"/>
            <a:endParaRPr lang="en-US" altLang="zh-CN" sz="2000" b="0">
              <a:latin typeface="宋体" panose="02010600030101010101" pitchFamily="2" charset="-122"/>
            </a:endParaRPr>
          </a:p>
        </p:txBody>
      </p:sp>
      <p:sp>
        <p:nvSpPr>
          <p:cNvPr id="6148" name="PoljeZBesedilom 5"/>
          <p:cNvSpPr txBox="1">
            <a:spLocks noChangeArrowheads="1"/>
          </p:cNvSpPr>
          <p:nvPr/>
        </p:nvSpPr>
        <p:spPr bwMode="auto">
          <a:xfrm>
            <a:off x="228600" y="1524000"/>
            <a:ext cx="8534400" cy="646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sl-SI" altLang="sl-SI" sz="2400"/>
              <a:t>Dan smo začeli s pravljico. Morda veš zakaj?</a:t>
            </a:r>
          </a:p>
          <a:p>
            <a:pPr eaLnBrk="1" hangingPunct="1">
              <a:spcBef>
                <a:spcPct val="0"/>
              </a:spcBef>
              <a:buFontTx/>
              <a:buNone/>
            </a:pPr>
            <a:endParaRPr lang="sl-SI" altLang="sl-SI" sz="2400"/>
          </a:p>
          <a:p>
            <a:pPr eaLnBrk="1" hangingPunct="1">
              <a:spcBef>
                <a:spcPct val="0"/>
              </a:spcBef>
              <a:buFontTx/>
              <a:buNone/>
            </a:pPr>
            <a:endParaRPr lang="sl-SI" altLang="sl-SI" sz="2400"/>
          </a:p>
          <a:p>
            <a:pPr algn="ctr" eaLnBrk="1" hangingPunct="1">
              <a:spcBef>
                <a:spcPct val="0"/>
              </a:spcBef>
              <a:buFontTx/>
              <a:buNone/>
            </a:pPr>
            <a:r>
              <a:rPr lang="sv-SE" altLang="sl-SI" sz="2400">
                <a:solidFill>
                  <a:srgbClr val="C00000"/>
                </a:solidFill>
              </a:rPr>
              <a:t>2. april je mednarodni dan knjig za otroke</a:t>
            </a:r>
            <a:endParaRPr lang="sl-SI" altLang="sl-SI" sz="2400">
              <a:solidFill>
                <a:srgbClr val="C00000"/>
              </a:solidFill>
            </a:endParaRPr>
          </a:p>
          <a:p>
            <a:pPr algn="ctr" eaLnBrk="1" hangingPunct="1">
              <a:spcBef>
                <a:spcPct val="0"/>
              </a:spcBef>
              <a:buFontTx/>
              <a:buNone/>
            </a:pPr>
            <a:r>
              <a:rPr lang="sl-SI" altLang="sl-SI" sz="2400">
                <a:solidFill>
                  <a:srgbClr val="C00000"/>
                </a:solidFill>
              </a:rPr>
              <a:t>Na spodnji povezavi poslušaj letošnjo poslanico.</a:t>
            </a:r>
          </a:p>
          <a:p>
            <a:pPr algn="ctr" eaLnBrk="1" hangingPunct="1">
              <a:spcBef>
                <a:spcPct val="0"/>
              </a:spcBef>
              <a:buFontTx/>
              <a:buNone/>
            </a:pPr>
            <a:endParaRPr lang="sl-SI" altLang="sl-SI" sz="2400">
              <a:solidFill>
                <a:srgbClr val="C00000"/>
              </a:solidFill>
            </a:endParaRPr>
          </a:p>
          <a:p>
            <a:pPr algn="ctr" eaLnBrk="1" hangingPunct="1">
              <a:spcBef>
                <a:spcPct val="0"/>
              </a:spcBef>
              <a:buFontTx/>
              <a:buNone/>
            </a:pPr>
            <a:r>
              <a:rPr lang="sl-SI" altLang="sl-SI" sz="1800" i="1">
                <a:hlinkClick r:id="rId2"/>
              </a:rPr>
              <a:t>https://www.youtube.com/watch?v=W5q0xeiX_KM&amp;feature=youtu.be&amp;fbclid=IwAR0Lb-6RiklMjWjCZ7nfD5yHNQibjBiRLW4JeOQZvlF7kTLuygpgeNg2t6Ehttp%3A%2F%2F</a:t>
            </a:r>
            <a:endParaRPr lang="sl-SI" altLang="sl-SI" sz="1800" i="1"/>
          </a:p>
          <a:p>
            <a:pPr algn="ctr" eaLnBrk="1" hangingPunct="1">
              <a:spcBef>
                <a:spcPct val="0"/>
              </a:spcBef>
              <a:buFontTx/>
              <a:buNone/>
            </a:pPr>
            <a:endParaRPr lang="sl-SI" altLang="sl-SI" sz="1800"/>
          </a:p>
          <a:p>
            <a:pPr algn="ctr" eaLnBrk="1" hangingPunct="1">
              <a:spcBef>
                <a:spcPct val="0"/>
              </a:spcBef>
              <a:buFontTx/>
              <a:buNone/>
            </a:pPr>
            <a:endParaRPr lang="sl-SI" altLang="sl-SI" sz="2400">
              <a:solidFill>
                <a:srgbClr val="C00000"/>
              </a:solidFill>
            </a:endParaRPr>
          </a:p>
          <a:p>
            <a:pPr algn="ctr" eaLnBrk="1" hangingPunct="1">
              <a:spcBef>
                <a:spcPct val="0"/>
              </a:spcBef>
              <a:buFontTx/>
              <a:buNone/>
            </a:pPr>
            <a:r>
              <a:rPr lang="sv-SE" altLang="sl-SI" sz="2400">
                <a:solidFill>
                  <a:srgbClr val="C00000"/>
                </a:solidFill>
              </a:rPr>
              <a:t> </a:t>
            </a:r>
            <a:r>
              <a:rPr lang="sl-SI" altLang="sl-SI" sz="2400">
                <a:solidFill>
                  <a:srgbClr val="C00000"/>
                </a:solidFill>
              </a:rPr>
              <a:t>H</a:t>
            </a:r>
            <a:r>
              <a:rPr lang="sv-SE" altLang="sl-SI" sz="2400">
                <a:solidFill>
                  <a:srgbClr val="C00000"/>
                </a:solidFill>
              </a:rPr>
              <a:t>krati </a:t>
            </a:r>
            <a:r>
              <a:rPr lang="sl-SI" altLang="sl-SI" sz="2400">
                <a:solidFill>
                  <a:srgbClr val="C00000"/>
                </a:solidFill>
              </a:rPr>
              <a:t>pa je </a:t>
            </a:r>
            <a:r>
              <a:rPr lang="sv-SE" altLang="sl-SI" sz="2400">
                <a:solidFill>
                  <a:srgbClr val="C00000"/>
                </a:solidFill>
              </a:rPr>
              <a:t>tudi dan, ko se je rodil Hans Christian Andersen, izjemen danski pravljičar, pesnik, pisatelj.</a:t>
            </a:r>
            <a:endParaRPr lang="sl-SI" altLang="sl-SI" sz="2400">
              <a:solidFill>
                <a:srgbClr val="C00000"/>
              </a:solidFill>
            </a:endParaRPr>
          </a:p>
          <a:p>
            <a:pPr algn="ctr" eaLnBrk="1" hangingPunct="1">
              <a:spcBef>
                <a:spcPct val="0"/>
              </a:spcBef>
              <a:buFontTx/>
              <a:buNone/>
            </a:pPr>
            <a:endParaRPr lang="sl-SI" altLang="sl-SI" sz="2400">
              <a:solidFill>
                <a:srgbClr val="C00000"/>
              </a:solidFill>
            </a:endParaRPr>
          </a:p>
          <a:p>
            <a:pPr algn="ctr" eaLnBrk="1" hangingPunct="1">
              <a:spcBef>
                <a:spcPct val="0"/>
              </a:spcBef>
              <a:buFontTx/>
              <a:buNone/>
            </a:pPr>
            <a:endParaRPr lang="sl-SI" altLang="sl-SI" sz="2400">
              <a:solidFill>
                <a:srgbClr val="C00000"/>
              </a:solidFill>
            </a:endParaRPr>
          </a:p>
          <a:p>
            <a:pPr algn="ctr" eaLnBrk="1" hangingPunct="1">
              <a:spcBef>
                <a:spcPct val="0"/>
              </a:spcBef>
              <a:buFontTx/>
              <a:buNone/>
            </a:pPr>
            <a:endParaRPr lang="sl-SI" altLang="sl-SI" sz="2400">
              <a:solidFill>
                <a:srgbClr val="C00000"/>
              </a:solidFill>
            </a:endParaRPr>
          </a:p>
          <a:p>
            <a:pPr algn="ctr" eaLnBrk="1" hangingPunct="1">
              <a:spcBef>
                <a:spcPct val="0"/>
              </a:spcBef>
              <a:buFontTx/>
              <a:buNone/>
            </a:pPr>
            <a:endParaRPr lang="sl-SI" altLang="sl-SI" sz="1800">
              <a:solidFill>
                <a:srgbClr val="C00000"/>
              </a:solidFill>
            </a:endParaRPr>
          </a:p>
          <a:p>
            <a:pPr eaLnBrk="1" hangingPunct="1">
              <a:spcBef>
                <a:spcPct val="0"/>
              </a:spcBef>
              <a:buFontTx/>
              <a:buNone/>
            </a:pPr>
            <a:endParaRPr lang="sl-SI" altLang="sl-SI" sz="1800"/>
          </a:p>
        </p:txBody>
      </p:sp>
      <p:sp>
        <p:nvSpPr>
          <p:cNvPr id="7" name="Text Box 7"/>
          <p:cNvSpPr txBox="1">
            <a:spLocks noChangeArrowheads="1"/>
          </p:cNvSpPr>
          <p:nvPr/>
        </p:nvSpPr>
        <p:spPr bwMode="auto">
          <a:xfrm>
            <a:off x="685800" y="381000"/>
            <a:ext cx="7010400" cy="461665"/>
          </a:xfrm>
          <a:prstGeom prst="rect">
            <a:avLst/>
          </a:prstGeom>
          <a:solidFill>
            <a:srgbClr val="342ABC"/>
          </a:solidFill>
          <a:ln w="9525">
            <a:noFill/>
            <a:miter lim="800000"/>
            <a:headEnd/>
            <a:tailEnd/>
          </a:ln>
        </p:spPr>
        <p:txBody>
          <a:bodyPr>
            <a:spAutoFit/>
          </a:bodyPr>
          <a:lstStyle/>
          <a:p>
            <a:pPr algn="ctr" eaLnBrk="1" hangingPunct="1">
              <a:spcBef>
                <a:spcPct val="50000"/>
              </a:spcBef>
              <a:defRPr/>
            </a:pPr>
            <a:r>
              <a:rPr lang="sl-SI"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Arial Black" pitchFamily="34" charset="0"/>
              </a:rPr>
              <a:t>SLOVENŠČINA, četrtek, 2. 4. 2020</a:t>
            </a:r>
            <a:endParaRPr lang="en-US" altLang="zh-CN" sz="24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grada vsebine 2"/>
          <p:cNvSpPr>
            <a:spLocks noGrp="1"/>
          </p:cNvSpPr>
          <p:nvPr>
            <p:ph idx="1"/>
          </p:nvPr>
        </p:nvSpPr>
        <p:spPr/>
        <p:txBody>
          <a:bodyPr/>
          <a:lstStyle/>
          <a:p>
            <a:r>
              <a:rPr lang="sl-SI" altLang="sl-SI" sz="2400" smtClean="0">
                <a:cs typeface="Arial" panose="020B0604020202020204" pitchFamily="34" charset="0"/>
              </a:rPr>
              <a:t>Poznaš kako njegovo pravljico? Napisal jih je zelo veliko.</a:t>
            </a:r>
          </a:p>
          <a:p>
            <a:endParaRPr lang="sl-SI" altLang="sl-SI" sz="2400" smtClean="0">
              <a:cs typeface="Arial" panose="020B0604020202020204" pitchFamily="34" charset="0"/>
            </a:endParaRPr>
          </a:p>
        </p:txBody>
      </p:sp>
      <p:pic>
        <p:nvPicPr>
          <p:cNvPr id="7171" name="Slika 3" descr="cesarjeva.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209800"/>
            <a:ext cx="4267200" cy="204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PoljeZBesedilom 4"/>
          <p:cNvSpPr txBox="1">
            <a:spLocks noChangeArrowheads="1"/>
          </p:cNvSpPr>
          <p:nvPr/>
        </p:nvSpPr>
        <p:spPr bwMode="auto">
          <a:xfrm>
            <a:off x="4648200" y="2667000"/>
            <a:ext cx="3733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sl-SI" altLang="sl-SI" sz="2400" i="1"/>
              <a:t>Cesarjeva nova oblačila</a:t>
            </a:r>
          </a:p>
        </p:txBody>
      </p:sp>
      <p:pic>
        <p:nvPicPr>
          <p:cNvPr id="7173" name="Slika 5" descr="grdi raček.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3962400"/>
            <a:ext cx="3657600" cy="261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PoljeZBesedilom 6"/>
          <p:cNvSpPr txBox="1">
            <a:spLocks noChangeArrowheads="1"/>
          </p:cNvSpPr>
          <p:nvPr/>
        </p:nvSpPr>
        <p:spPr bwMode="auto">
          <a:xfrm>
            <a:off x="2667000" y="5486400"/>
            <a:ext cx="2438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sl-SI" altLang="sl-SI" sz="2400" i="1"/>
              <a:t>Grdi raček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oljeZBesedilom 4"/>
          <p:cNvSpPr txBox="1">
            <a:spLocks noChangeArrowheads="1"/>
          </p:cNvSpPr>
          <p:nvPr/>
        </p:nvSpPr>
        <p:spPr bwMode="auto">
          <a:xfrm>
            <a:off x="4648200" y="2667000"/>
            <a:ext cx="3733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sl-SI" altLang="sl-SI" sz="2400" i="1"/>
              <a:t>Kraljična na zrnu graha</a:t>
            </a:r>
          </a:p>
        </p:txBody>
      </p:sp>
      <p:sp>
        <p:nvSpPr>
          <p:cNvPr id="8195" name="PoljeZBesedilom 6"/>
          <p:cNvSpPr txBox="1">
            <a:spLocks noChangeArrowheads="1"/>
          </p:cNvSpPr>
          <p:nvPr/>
        </p:nvSpPr>
        <p:spPr bwMode="auto">
          <a:xfrm>
            <a:off x="2209800" y="5486400"/>
            <a:ext cx="1676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sl-SI" altLang="sl-SI" sz="2400" i="1"/>
              <a:t>Palčica</a:t>
            </a:r>
          </a:p>
        </p:txBody>
      </p:sp>
      <p:pic>
        <p:nvPicPr>
          <p:cNvPr id="8196" name="Slika 7" descr="kraljična na zrnu graha.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676400"/>
            <a:ext cx="3449638"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Slika 8" descr="palčica.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962400"/>
            <a:ext cx="4535488" cy="263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grada vsebine 2"/>
          <p:cNvSpPr>
            <a:spLocks noGrp="1"/>
          </p:cNvSpPr>
          <p:nvPr>
            <p:ph idx="1"/>
          </p:nvPr>
        </p:nvSpPr>
        <p:spPr>
          <a:xfrm>
            <a:off x="457200" y="1447800"/>
            <a:ext cx="8534400" cy="4572000"/>
          </a:xfrm>
        </p:spPr>
        <p:txBody>
          <a:bodyPr/>
          <a:lstStyle/>
          <a:p>
            <a:pPr>
              <a:buFontTx/>
              <a:buNone/>
            </a:pPr>
            <a:r>
              <a:rPr lang="sl-SI" altLang="sl-SI" sz="2400" smtClean="0">
                <a:cs typeface="Arial" panose="020B0604020202020204" pitchFamily="34" charset="0"/>
              </a:rPr>
              <a:t>Sigurno poznate vsaj eno izmed teh pravljic.</a:t>
            </a:r>
          </a:p>
          <a:p>
            <a:pPr>
              <a:buFontTx/>
              <a:buNone/>
            </a:pPr>
            <a:endParaRPr lang="sl-SI" altLang="sl-SI" sz="2400" b="1" smtClean="0">
              <a:cs typeface="Arial" panose="020B0604020202020204" pitchFamily="34" charset="0"/>
            </a:endParaRPr>
          </a:p>
          <a:p>
            <a:pPr algn="ctr">
              <a:buFontTx/>
              <a:buNone/>
            </a:pPr>
            <a:r>
              <a:rPr lang="sl-SI" altLang="sl-SI" sz="2400" b="1" smtClean="0">
                <a:cs typeface="Arial" panose="020B0604020202020204" pitchFamily="34" charset="0"/>
              </a:rPr>
              <a:t>       </a:t>
            </a:r>
            <a:r>
              <a:rPr lang="sl-SI" altLang="sl-SI" b="1" smtClean="0">
                <a:solidFill>
                  <a:srgbClr val="C00000"/>
                </a:solidFill>
                <a:cs typeface="Arial" panose="020B0604020202020204" pitchFamily="34" charset="0"/>
              </a:rPr>
              <a:t>KAJ PA JE TO PRAVLJICA?</a:t>
            </a:r>
          </a:p>
          <a:p>
            <a:pPr algn="ctr">
              <a:buFontTx/>
              <a:buNone/>
            </a:pPr>
            <a:endParaRPr lang="sl-SI" altLang="sl-SI" sz="2400" b="1" smtClean="0">
              <a:solidFill>
                <a:srgbClr val="C00000"/>
              </a:solidFill>
              <a:cs typeface="Arial" panose="020B0604020202020204" pitchFamily="34" charset="0"/>
            </a:endParaRPr>
          </a:p>
          <a:p>
            <a:pPr algn="just">
              <a:buFontTx/>
              <a:buNone/>
            </a:pPr>
            <a:r>
              <a:rPr lang="sl-SI" altLang="sl-SI" sz="2400" smtClean="0">
                <a:cs typeface="Arial" panose="020B0604020202020204" pitchFamily="34" charset="0"/>
              </a:rPr>
              <a:t>Pravljica ima kar nekaj značilnosti po kateri jo prepoznamo.</a:t>
            </a:r>
          </a:p>
          <a:p>
            <a:pPr algn="ctr">
              <a:buFontTx/>
              <a:buNone/>
            </a:pPr>
            <a:r>
              <a:rPr lang="sl-SI" altLang="sl-SI" sz="2400" b="1" smtClean="0">
                <a:cs typeface="Arial" panose="020B0604020202020204" pitchFamily="34" charset="0"/>
              </a:rPr>
              <a:t>      </a:t>
            </a:r>
            <a:r>
              <a:rPr lang="sl-SI" altLang="sl-SI" sz="2400" b="1" smtClean="0">
                <a:solidFill>
                  <a:srgbClr val="00B050"/>
                </a:solidFill>
                <a:cs typeface="Arial" panose="020B0604020202020204" pitchFamily="34" charset="0"/>
              </a:rPr>
              <a:t>KATERE?</a:t>
            </a:r>
          </a:p>
          <a:p>
            <a:pPr algn="ctr">
              <a:buFontTx/>
              <a:buNone/>
            </a:pPr>
            <a:endParaRPr lang="sl-SI" altLang="sl-SI" sz="1000" smtClean="0">
              <a:cs typeface="Arial" panose="020B0604020202020204" pitchFamily="34" charset="0"/>
            </a:endParaRPr>
          </a:p>
          <a:p>
            <a:pPr>
              <a:lnSpc>
                <a:spcPct val="150000"/>
              </a:lnSpc>
            </a:pPr>
            <a:r>
              <a:rPr lang="sl-SI" altLang="sl-SI" sz="2400" smtClean="0">
                <a:cs typeface="Arial" panose="020B0604020202020204" pitchFamily="34" charset="0"/>
              </a:rPr>
              <a:t>Začetek je zelo značilen</a:t>
            </a:r>
            <a:r>
              <a:rPr lang="sl-SI" altLang="sl-SI" sz="2400" b="1" smtClean="0">
                <a:cs typeface="Arial" panose="020B0604020202020204" pitchFamily="34" charset="0"/>
              </a:rPr>
              <a:t> : </a:t>
            </a:r>
            <a:r>
              <a:rPr lang="sl-SI" altLang="sl-SI" sz="2400" b="1" u="sng" smtClean="0">
                <a:cs typeface="Arial" panose="020B0604020202020204" pitchFamily="34" charset="0"/>
              </a:rPr>
              <a:t>Nekoč</a:t>
            </a:r>
            <a:r>
              <a:rPr lang="sl-SI" altLang="sl-SI" sz="2400" smtClean="0">
                <a:cs typeface="Arial" panose="020B0604020202020204" pitchFamily="34" charset="0"/>
              </a:rPr>
              <a:t>, za devetimi gorami, za desetimi vodami sta živela,….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grada vsebine 2"/>
          <p:cNvSpPr>
            <a:spLocks noGrp="1"/>
          </p:cNvSpPr>
          <p:nvPr>
            <p:ph idx="1"/>
          </p:nvPr>
        </p:nvSpPr>
        <p:spPr/>
        <p:txBody>
          <a:bodyPr/>
          <a:lstStyle/>
          <a:p>
            <a:pPr>
              <a:lnSpc>
                <a:spcPct val="150000"/>
              </a:lnSpc>
            </a:pPr>
            <a:r>
              <a:rPr lang="sl-SI" altLang="sl-SI" sz="2400" smtClean="0">
                <a:cs typeface="Arial" panose="020B0604020202020204" pitchFamily="34" charset="0"/>
              </a:rPr>
              <a:t>Konec je ponavadi srečen in se konča takole: </a:t>
            </a:r>
            <a:r>
              <a:rPr lang="sl-SI" altLang="sl-SI" sz="2400" b="1" smtClean="0">
                <a:cs typeface="Arial" panose="020B0604020202020204" pitchFamily="34" charset="0"/>
              </a:rPr>
              <a:t>In živela sta srečno</a:t>
            </a:r>
            <a:r>
              <a:rPr lang="sl-SI" altLang="sl-SI" sz="2400" smtClean="0">
                <a:cs typeface="Arial" panose="020B0604020202020204" pitchFamily="34" charset="0"/>
              </a:rPr>
              <a:t> do konca svojih dni.</a:t>
            </a:r>
          </a:p>
          <a:p>
            <a:pPr>
              <a:lnSpc>
                <a:spcPct val="150000"/>
              </a:lnSpc>
            </a:pPr>
            <a:r>
              <a:rPr lang="sl-SI" altLang="sl-SI" sz="2400" smtClean="0">
                <a:cs typeface="Arial" panose="020B0604020202020204" pitchFamily="34" charset="0"/>
              </a:rPr>
              <a:t>V pravljici nastopajo </a:t>
            </a:r>
            <a:r>
              <a:rPr lang="sl-SI" altLang="sl-SI" sz="2400" b="1" smtClean="0">
                <a:cs typeface="Arial" panose="020B0604020202020204" pitchFamily="34" charset="0"/>
              </a:rPr>
              <a:t>pravljični predmeti</a:t>
            </a:r>
            <a:r>
              <a:rPr lang="sl-SI" altLang="sl-SI" sz="2400" smtClean="0">
                <a:cs typeface="Arial" panose="020B0604020202020204" pitchFamily="34" charset="0"/>
              </a:rPr>
              <a:t>: ogledalo, zlat prstan, mošnja cekinov, itd…</a:t>
            </a:r>
          </a:p>
          <a:p>
            <a:pPr>
              <a:lnSpc>
                <a:spcPct val="150000"/>
              </a:lnSpc>
            </a:pPr>
            <a:r>
              <a:rPr lang="sl-SI" altLang="sl-SI" sz="2400" b="1" smtClean="0">
                <a:cs typeface="Arial" panose="020B0604020202020204" pitchFamily="34" charset="0"/>
              </a:rPr>
              <a:t>Pravljična števila</a:t>
            </a:r>
            <a:r>
              <a:rPr lang="sl-SI" altLang="sl-SI" sz="2400" smtClean="0">
                <a:cs typeface="Arial" panose="020B0604020202020204" pitchFamily="34" charset="0"/>
              </a:rPr>
              <a:t>: tri, sedem, devet</a:t>
            </a:r>
            <a:r>
              <a:rPr lang="sl-SI" altLang="sl-SI" smtClean="0"/>
              <a:t>.</a:t>
            </a:r>
          </a:p>
          <a:p>
            <a:r>
              <a:rPr lang="sl-SI" altLang="sl-SI" sz="2400" b="1" smtClean="0">
                <a:cs typeface="Arial" panose="020B0604020202020204" pitchFamily="34" charset="0"/>
              </a:rPr>
              <a:t>Vse dobro je poplačano, vse hudo kaznovano.</a:t>
            </a:r>
            <a:endParaRPr lang="sl-SI" altLang="sl-SI" sz="2400" smtClean="0">
              <a:cs typeface="Arial" panose="020B0604020202020204" pitchFamily="34" charset="0"/>
            </a:endParaRPr>
          </a:p>
          <a:p>
            <a:pPr>
              <a:lnSpc>
                <a:spcPct val="150000"/>
              </a:lnSpc>
            </a:pPr>
            <a:r>
              <a:rPr lang="sl-SI" altLang="sl-SI" sz="2400" smtClean="0">
                <a:cs typeface="Arial" panose="020B0604020202020204" pitchFamily="34" charset="0"/>
              </a:rPr>
              <a:t>Osebe  so nedoločene (cesar, kralj, deklica) ali izmišljene (Sneguljčica, Pepelka,…)</a:t>
            </a:r>
          </a:p>
          <a:p>
            <a:pPr>
              <a:lnSpc>
                <a:spcPct val="150000"/>
              </a:lnSpc>
            </a:pPr>
            <a:endParaRPr lang="sl-SI" altLang="sl-SI" smtClean="0"/>
          </a:p>
          <a:p>
            <a:endParaRPr lang="sl-SI" altLang="sl-SI"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grada vsebine 2"/>
          <p:cNvSpPr>
            <a:spLocks noGrp="1"/>
          </p:cNvSpPr>
          <p:nvPr>
            <p:ph idx="1"/>
          </p:nvPr>
        </p:nvSpPr>
        <p:spPr/>
        <p:txBody>
          <a:bodyPr/>
          <a:lstStyle/>
          <a:p>
            <a:pPr algn="ctr">
              <a:lnSpc>
                <a:spcPct val="150000"/>
              </a:lnSpc>
              <a:buFontTx/>
              <a:buNone/>
            </a:pPr>
            <a:r>
              <a:rPr lang="sl-SI" altLang="sl-SI" smtClean="0">
                <a:cs typeface="Arial" panose="020B0604020202020204" pitchFamily="34" charset="0"/>
              </a:rPr>
              <a:t>Letos bo praznovanje 2. aprila v vseh pogledih zelo posebno. Želimo si, da bi se s pomočjo dobrih knjig in spleta povezali in kljub trenutnim razmeram </a:t>
            </a:r>
          </a:p>
          <a:p>
            <a:pPr algn="ctr">
              <a:lnSpc>
                <a:spcPct val="150000"/>
              </a:lnSpc>
              <a:buFontTx/>
              <a:buNone/>
            </a:pPr>
            <a:r>
              <a:rPr lang="sl-SI" altLang="sl-SI" smtClean="0">
                <a:cs typeface="Arial" panose="020B0604020202020204" pitchFamily="34" charset="0"/>
              </a:rPr>
              <a:t>praznovali skupaj!</a:t>
            </a:r>
          </a:p>
          <a:p>
            <a:pPr>
              <a:buFontTx/>
              <a:buNone/>
            </a:pPr>
            <a:endParaRPr lang="sl-SI" altLang="sl-SI"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267</TotalTime>
  <Words>973</Words>
  <Application>Microsoft Office PowerPoint</Application>
  <PresentationFormat>Diaprojekcija na zaslonu (4:3)</PresentationFormat>
  <Paragraphs>92</Paragraphs>
  <Slides>25</Slides>
  <Notes>0</Notes>
  <HiddenSlides>0</HiddenSlides>
  <MMClips>12</MMClips>
  <ScaleCrop>false</ScaleCrop>
  <HeadingPairs>
    <vt:vector size="4" baseType="variant">
      <vt:variant>
        <vt:lpstr>Tema</vt:lpstr>
      </vt:variant>
      <vt:variant>
        <vt:i4>2</vt:i4>
      </vt:variant>
      <vt:variant>
        <vt:lpstr>Naslovi diapozitivov</vt:lpstr>
      </vt:variant>
      <vt:variant>
        <vt:i4>25</vt:i4>
      </vt:variant>
    </vt:vector>
  </HeadingPairs>
  <TitlesOfParts>
    <vt:vector size="27" baseType="lpstr">
      <vt:lpstr>默认设计模板</vt:lpstr>
      <vt:lpstr>自定义设计方案</vt:lpstr>
      <vt:lpstr>“Nekoč pred davnimi časi je za tremi gorami, desetimi cestami  in sedmimi čebelnjaki samevala vas po imenu Komenda…”</vt:lpstr>
      <vt:lpstr>“Otroci te vasi so dneve preživljali doma ob kakavu, palačinkah in dobrih knjigah. Starši so jim prebrali veliko pravljic, mulčki pa so ob tem neznansko uživali.”</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lpstr>Diapozitiv 18</vt:lpstr>
      <vt:lpstr>Diapozitiv 19</vt:lpstr>
      <vt:lpstr>Diapozitiv 20</vt:lpstr>
      <vt:lpstr>Diapozitiv 21</vt:lpstr>
      <vt:lpstr>Diapozitiv 22</vt:lpstr>
      <vt:lpstr>Diapozitiv 23</vt:lpstr>
      <vt:lpstr>Diapozitiv 24</vt:lpstr>
      <vt:lpstr>Diapozitiv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laptop</cp:lastModifiedBy>
  <cp:revision>37</cp:revision>
  <cp:lastPrinted>1601-01-01T00:00:00Z</cp:lastPrinted>
  <dcterms:created xsi:type="dcterms:W3CDTF">1601-01-01T00:00:00Z</dcterms:created>
  <dcterms:modified xsi:type="dcterms:W3CDTF">2020-04-01T13:26:15Z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