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66200F9C-314F-437C-9903-96CC55564EC1}" type="datetimeFigureOut">
              <a:rPr lang="sl-SI" smtClean="0"/>
              <a:t>19. 04. 2020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426352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6200F9C-314F-437C-9903-96CC55564EC1}" type="datetimeFigureOut">
              <a:rPr lang="sl-SI" smtClean="0"/>
              <a:t>19. 04. 2020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156066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6200F9C-314F-437C-9903-96CC55564EC1}" type="datetimeFigureOut">
              <a:rPr lang="sl-SI" smtClean="0"/>
              <a:t>19. 04. 2020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59305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6200F9C-314F-437C-9903-96CC55564EC1}" type="datetimeFigureOut">
              <a:rPr lang="sl-SI" smtClean="0"/>
              <a:t>19. 04. 2020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39572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66200F9C-314F-437C-9903-96CC55564EC1}" type="datetimeFigureOut">
              <a:rPr lang="sl-SI" smtClean="0"/>
              <a:t>19. 04. 2020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201519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66200F9C-314F-437C-9903-96CC55564EC1}" type="datetimeFigureOut">
              <a:rPr lang="sl-SI" smtClean="0"/>
              <a:t>19. 04. 2020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405457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66200F9C-314F-437C-9903-96CC55564EC1}" type="datetimeFigureOut">
              <a:rPr lang="sl-SI" smtClean="0"/>
              <a:t>19. 04. 2020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376779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66200F9C-314F-437C-9903-96CC55564EC1}" type="datetimeFigureOut">
              <a:rPr lang="sl-SI" smtClean="0"/>
              <a:t>19. 04. 2020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196917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66200F9C-314F-437C-9903-96CC55564EC1}" type="datetimeFigureOut">
              <a:rPr lang="sl-SI" smtClean="0"/>
              <a:t>19. 04. 2020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105793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6200F9C-314F-437C-9903-96CC55564EC1}" type="datetimeFigureOut">
              <a:rPr lang="sl-SI" smtClean="0"/>
              <a:t>19. 04. 2020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211883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6200F9C-314F-437C-9903-96CC55564EC1}" type="datetimeFigureOut">
              <a:rPr lang="sl-SI" smtClean="0"/>
              <a:t>19. 04. 2020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54DB9A6-0079-4181-A16E-4717F6BE34A8}" type="slidenum">
              <a:rPr lang="sl-SI" smtClean="0"/>
              <a:t>‹#›</a:t>
            </a:fld>
            <a:endParaRPr lang="sl-SI"/>
          </a:p>
        </p:txBody>
      </p:sp>
    </p:spTree>
    <p:extLst>
      <p:ext uri="{BB962C8B-B14F-4D97-AF65-F5344CB8AC3E}">
        <p14:creationId xmlns:p14="http://schemas.microsoft.com/office/powerpoint/2010/main" val="280555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00F9C-314F-437C-9903-96CC55564EC1}" type="datetimeFigureOut">
              <a:rPr lang="sl-SI" smtClean="0"/>
              <a:t>19. 04. 2020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DB9A6-0079-4181-A16E-4717F6BE34A8}" type="slidenum">
              <a:rPr lang="sl-SI" smtClean="0"/>
              <a:t>‹#›</a:t>
            </a:fld>
            <a:endParaRPr lang="sl-SI"/>
          </a:p>
        </p:txBody>
      </p:sp>
    </p:spTree>
    <p:extLst>
      <p:ext uri="{BB962C8B-B14F-4D97-AF65-F5344CB8AC3E}">
        <p14:creationId xmlns:p14="http://schemas.microsoft.com/office/powerpoint/2010/main" val="3142078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942680" y="329938"/>
            <a:ext cx="9407951" cy="923330"/>
          </a:xfrm>
          <a:prstGeom prst="rect">
            <a:avLst/>
          </a:prstGeom>
          <a:noFill/>
        </p:spPr>
        <p:txBody>
          <a:bodyPr wrap="square" rtlCol="0">
            <a:spAutoFit/>
          </a:bodyPr>
          <a:lstStyle/>
          <a:p>
            <a:r>
              <a:rPr lang="sl-SI" sz="5400" dirty="0" smtClean="0">
                <a:solidFill>
                  <a:srgbClr val="FF0000"/>
                </a:solidFill>
              </a:rPr>
              <a:t>CVETOČE DREVO</a:t>
            </a:r>
            <a:endParaRPr lang="sl-SI" sz="5400" dirty="0">
              <a:solidFill>
                <a:srgbClr val="FF0000"/>
              </a:solidFill>
            </a:endParaRPr>
          </a:p>
        </p:txBody>
      </p:sp>
      <p:sp>
        <p:nvSpPr>
          <p:cNvPr id="6" name="PoljeZBesedilom 5"/>
          <p:cNvSpPr txBox="1"/>
          <p:nvPr/>
        </p:nvSpPr>
        <p:spPr>
          <a:xfrm>
            <a:off x="810705" y="1772239"/>
            <a:ext cx="7513163" cy="2677656"/>
          </a:xfrm>
          <a:prstGeom prst="rect">
            <a:avLst/>
          </a:prstGeom>
          <a:noFill/>
        </p:spPr>
        <p:txBody>
          <a:bodyPr wrap="square" rtlCol="0">
            <a:spAutoFit/>
          </a:bodyPr>
          <a:lstStyle/>
          <a:p>
            <a:r>
              <a:rPr lang="sl-SI" sz="2400" u="sng" dirty="0" smtClean="0"/>
              <a:t>Za delo potrebuješ:</a:t>
            </a:r>
          </a:p>
          <a:p>
            <a:r>
              <a:rPr lang="sl-SI" sz="2400" dirty="0" smtClean="0"/>
              <a:t>- papir za zaščito mize</a:t>
            </a:r>
          </a:p>
          <a:p>
            <a:pPr marL="285750" indent="-285750">
              <a:buFontTx/>
              <a:buChar char="-"/>
            </a:pPr>
            <a:r>
              <a:rPr lang="sl-SI" sz="2400" dirty="0" smtClean="0"/>
              <a:t>bel list </a:t>
            </a:r>
          </a:p>
          <a:p>
            <a:pPr marL="285750" indent="-285750">
              <a:buFontTx/>
              <a:buChar char="-"/>
            </a:pPr>
            <a:r>
              <a:rPr lang="sl-SI" sz="2400" dirty="0"/>
              <a:t>v</a:t>
            </a:r>
            <a:r>
              <a:rPr lang="sl-SI" sz="2400" dirty="0" smtClean="0"/>
              <a:t>atirane palčke za ušesa</a:t>
            </a:r>
          </a:p>
          <a:p>
            <a:pPr marL="285750" indent="-285750">
              <a:buFontTx/>
              <a:buChar char="-"/>
            </a:pPr>
            <a:r>
              <a:rPr lang="sl-SI" sz="2400" dirty="0"/>
              <a:t>b</a:t>
            </a:r>
            <a:r>
              <a:rPr lang="sl-SI" sz="2400" dirty="0" smtClean="0"/>
              <a:t>arva za pirhe ali bela barva za beljenje ali </a:t>
            </a:r>
            <a:r>
              <a:rPr lang="sl-SI" sz="2400" dirty="0" err="1" smtClean="0"/>
              <a:t>edigs</a:t>
            </a:r>
            <a:endParaRPr lang="sl-SI" sz="2400" dirty="0" smtClean="0"/>
          </a:p>
          <a:p>
            <a:pPr marL="285750" indent="-285750">
              <a:buFontTx/>
              <a:buChar char="-"/>
            </a:pPr>
            <a:r>
              <a:rPr lang="sl-SI" sz="2400" dirty="0"/>
              <a:t>b</a:t>
            </a:r>
            <a:r>
              <a:rPr lang="sl-SI" sz="2400" dirty="0" smtClean="0"/>
              <a:t>ombico z modrim črnilom</a:t>
            </a:r>
          </a:p>
          <a:p>
            <a:pPr marL="285750" indent="-285750">
              <a:buFontTx/>
              <a:buChar char="-"/>
            </a:pPr>
            <a:r>
              <a:rPr lang="sl-SI" sz="2400" dirty="0"/>
              <a:t>r</a:t>
            </a:r>
            <a:r>
              <a:rPr lang="sl-SI" sz="2400" dirty="0" smtClean="0"/>
              <a:t>jav flomaster</a:t>
            </a:r>
            <a:endParaRPr lang="sl-SI" sz="2400" dirty="0"/>
          </a:p>
        </p:txBody>
      </p:sp>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893" y="213970"/>
            <a:ext cx="2466975" cy="1847850"/>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8323" y="3636866"/>
            <a:ext cx="4174155" cy="2664000"/>
          </a:xfrm>
          <a:prstGeom prst="rect">
            <a:avLst/>
          </a:prstGeom>
        </p:spPr>
      </p:pic>
      <p:sp>
        <p:nvSpPr>
          <p:cNvPr id="4" name="PoljeZBesedilom 3"/>
          <p:cNvSpPr txBox="1"/>
          <p:nvPr/>
        </p:nvSpPr>
        <p:spPr>
          <a:xfrm>
            <a:off x="636104" y="4968866"/>
            <a:ext cx="4903305" cy="646331"/>
          </a:xfrm>
          <a:prstGeom prst="rect">
            <a:avLst/>
          </a:prstGeom>
          <a:noFill/>
        </p:spPr>
        <p:txBody>
          <a:bodyPr wrap="square" rtlCol="0">
            <a:spAutoFit/>
          </a:bodyPr>
          <a:lstStyle/>
          <a:p>
            <a:r>
              <a:rPr lang="sl-SI" dirty="0" smtClean="0"/>
              <a:t>šola na daljavo, april 2020, učiteljice 2. razredov, OŠ KOMENDA MOSTE</a:t>
            </a:r>
            <a:endParaRPr lang="sl-SI" dirty="0"/>
          </a:p>
        </p:txBody>
      </p:sp>
    </p:spTree>
    <p:extLst>
      <p:ext uri="{BB962C8B-B14F-4D97-AF65-F5344CB8AC3E}">
        <p14:creationId xmlns:p14="http://schemas.microsoft.com/office/powerpoint/2010/main" val="374483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528" y="662608"/>
            <a:ext cx="3294000" cy="4392000"/>
          </a:xfrm>
          <a:prstGeom prst="rect">
            <a:avLst/>
          </a:prstGeom>
        </p:spPr>
      </p:pic>
      <p:sp>
        <p:nvSpPr>
          <p:cNvPr id="5" name="PoljeZBesedilom 4"/>
          <p:cNvSpPr txBox="1"/>
          <p:nvPr/>
        </p:nvSpPr>
        <p:spPr>
          <a:xfrm>
            <a:off x="4890052" y="901148"/>
            <a:ext cx="5910470" cy="830997"/>
          </a:xfrm>
          <a:prstGeom prst="rect">
            <a:avLst/>
          </a:prstGeom>
          <a:noFill/>
        </p:spPr>
        <p:txBody>
          <a:bodyPr wrap="square" rtlCol="0">
            <a:spAutoFit/>
          </a:bodyPr>
          <a:lstStyle/>
          <a:p>
            <a:r>
              <a:rPr lang="sl-SI" sz="2400" dirty="0" smtClean="0"/>
              <a:t>Pripravi si bel list in kozarček, v katerega naliješ tri pokrovčke vode. </a:t>
            </a:r>
            <a:endParaRPr lang="sl-SI" sz="2400" dirty="0"/>
          </a:p>
        </p:txBody>
      </p:sp>
      <p:cxnSp>
        <p:nvCxnSpPr>
          <p:cNvPr id="7" name="Raven puščični povezovalnik 6"/>
          <p:cNvCxnSpPr/>
          <p:nvPr/>
        </p:nvCxnSpPr>
        <p:spPr>
          <a:xfrm>
            <a:off x="2676939" y="3021496"/>
            <a:ext cx="2743200" cy="1444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PoljeZBesedilom 7"/>
          <p:cNvSpPr txBox="1"/>
          <p:nvPr/>
        </p:nvSpPr>
        <p:spPr>
          <a:xfrm>
            <a:off x="5420139" y="4465983"/>
            <a:ext cx="2173357" cy="369332"/>
          </a:xfrm>
          <a:prstGeom prst="rect">
            <a:avLst/>
          </a:prstGeom>
          <a:noFill/>
        </p:spPr>
        <p:txBody>
          <a:bodyPr wrap="square" rtlCol="0">
            <a:spAutoFit/>
          </a:bodyPr>
          <a:lstStyle/>
          <a:p>
            <a:r>
              <a:rPr lang="sl-SI" dirty="0" smtClean="0"/>
              <a:t>pokrovček</a:t>
            </a:r>
            <a:endParaRPr lang="sl-SI" dirty="0"/>
          </a:p>
        </p:txBody>
      </p:sp>
    </p:spTree>
    <p:extLst>
      <p:ext uri="{BB962C8B-B14F-4D97-AF65-F5344CB8AC3E}">
        <p14:creationId xmlns:p14="http://schemas.microsoft.com/office/powerpoint/2010/main" val="1061746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520" y="477078"/>
            <a:ext cx="3186000" cy="4248000"/>
          </a:xfrm>
          <a:prstGeom prst="rect">
            <a:avLst/>
          </a:prstGeom>
        </p:spPr>
      </p:pic>
      <p:sp>
        <p:nvSpPr>
          <p:cNvPr id="5" name="PoljeZBesedilom 4"/>
          <p:cNvSpPr txBox="1"/>
          <p:nvPr/>
        </p:nvSpPr>
        <p:spPr>
          <a:xfrm>
            <a:off x="4518991" y="675861"/>
            <a:ext cx="5261113" cy="646331"/>
          </a:xfrm>
          <a:prstGeom prst="rect">
            <a:avLst/>
          </a:prstGeom>
          <a:noFill/>
        </p:spPr>
        <p:txBody>
          <a:bodyPr wrap="square" rtlCol="0">
            <a:spAutoFit/>
          </a:bodyPr>
          <a:lstStyle/>
          <a:p>
            <a:r>
              <a:rPr lang="sl-SI" dirty="0" smtClean="0"/>
              <a:t>V vodo kaneš nekaj kapljic črnila. Želiš dobiti modro podlago, ne pretemno in ne presvetlo.</a:t>
            </a:r>
            <a:endParaRPr lang="sl-SI" dirty="0"/>
          </a:p>
        </p:txBody>
      </p:sp>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8991" y="1921565"/>
            <a:ext cx="3078000" cy="4104000"/>
          </a:xfrm>
          <a:prstGeom prst="rect">
            <a:avLst/>
          </a:prstGeom>
        </p:spPr>
      </p:pic>
      <p:sp>
        <p:nvSpPr>
          <p:cNvPr id="7" name="PoljeZBesedilom 6"/>
          <p:cNvSpPr txBox="1"/>
          <p:nvPr/>
        </p:nvSpPr>
        <p:spPr>
          <a:xfrm>
            <a:off x="8030817" y="3313043"/>
            <a:ext cx="3299792" cy="923330"/>
          </a:xfrm>
          <a:prstGeom prst="rect">
            <a:avLst/>
          </a:prstGeom>
          <a:noFill/>
        </p:spPr>
        <p:txBody>
          <a:bodyPr wrap="square" rtlCol="0">
            <a:spAutoFit/>
          </a:bodyPr>
          <a:lstStyle/>
          <a:p>
            <a:r>
              <a:rPr lang="sl-SI" dirty="0" smtClean="0"/>
              <a:t>Ves bel list prebarvaš s pripravljeno modro barvo. Počakaš, da se posuši.</a:t>
            </a:r>
            <a:endParaRPr lang="sl-SI" dirty="0"/>
          </a:p>
        </p:txBody>
      </p:sp>
    </p:spTree>
    <p:extLst>
      <p:ext uri="{BB962C8B-B14F-4D97-AF65-F5344CB8AC3E}">
        <p14:creationId xmlns:p14="http://schemas.microsoft.com/office/powerpoint/2010/main" val="32153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50" y="887896"/>
            <a:ext cx="3429000" cy="4572000"/>
          </a:xfrm>
          <a:prstGeom prst="rect">
            <a:avLst/>
          </a:prstGeom>
        </p:spPr>
      </p:pic>
      <p:sp>
        <p:nvSpPr>
          <p:cNvPr id="5" name="PoljeZBesedilom 4"/>
          <p:cNvSpPr txBox="1"/>
          <p:nvPr/>
        </p:nvSpPr>
        <p:spPr>
          <a:xfrm>
            <a:off x="5208104" y="901148"/>
            <a:ext cx="6308035" cy="5509200"/>
          </a:xfrm>
          <a:prstGeom prst="rect">
            <a:avLst/>
          </a:prstGeom>
          <a:noFill/>
        </p:spPr>
        <p:txBody>
          <a:bodyPr wrap="square" rtlCol="0">
            <a:spAutoFit/>
          </a:bodyPr>
          <a:lstStyle/>
          <a:p>
            <a:r>
              <a:rPr lang="sl-SI" sz="3200" dirty="0" smtClean="0"/>
              <a:t>Z rjavim flomastrom (če ga slučajno nimaš, uporabiš lahko tudi črnega) narišeš deblo in debelejše veje. Svetujem ti, da si dobro ogledaš drevo v bližini tvojega doma in narišeš tisto drevo. Opazuj razporejenost vej. Iz debla rastejo najprej debelejše veje. Na deblu je mogoče ostanek odžagane veje, mogoče ima drevo kakšno drugo posebnost. Dobro opazuj!</a:t>
            </a:r>
            <a:endParaRPr lang="sl-SI" sz="3200" dirty="0"/>
          </a:p>
        </p:txBody>
      </p:sp>
    </p:spTree>
    <p:extLst>
      <p:ext uri="{BB962C8B-B14F-4D97-AF65-F5344CB8AC3E}">
        <p14:creationId xmlns:p14="http://schemas.microsoft.com/office/powerpoint/2010/main" val="1875916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902" y="1166191"/>
            <a:ext cx="3510000" cy="4680000"/>
          </a:xfrm>
          <a:prstGeom prst="rect">
            <a:avLst/>
          </a:prstGeom>
        </p:spPr>
      </p:pic>
      <p:sp>
        <p:nvSpPr>
          <p:cNvPr id="5" name="PoljeZBesedilom 4"/>
          <p:cNvSpPr txBox="1"/>
          <p:nvPr/>
        </p:nvSpPr>
        <p:spPr>
          <a:xfrm>
            <a:off x="5698435" y="1828800"/>
            <a:ext cx="5234608" cy="523220"/>
          </a:xfrm>
          <a:prstGeom prst="rect">
            <a:avLst/>
          </a:prstGeom>
          <a:noFill/>
        </p:spPr>
        <p:txBody>
          <a:bodyPr wrap="square" rtlCol="0">
            <a:spAutoFit/>
          </a:bodyPr>
          <a:lstStyle/>
          <a:p>
            <a:r>
              <a:rPr lang="sl-SI" sz="2800" dirty="0" smtClean="0"/>
              <a:t>Nariši veliko tanjših vej</a:t>
            </a:r>
            <a:r>
              <a:rPr lang="sl-SI" dirty="0" smtClean="0"/>
              <a:t>.</a:t>
            </a:r>
            <a:endParaRPr lang="sl-SI" dirty="0"/>
          </a:p>
        </p:txBody>
      </p:sp>
    </p:spTree>
    <p:extLst>
      <p:ext uri="{BB962C8B-B14F-4D97-AF65-F5344CB8AC3E}">
        <p14:creationId xmlns:p14="http://schemas.microsoft.com/office/powerpoint/2010/main" val="2996455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085" y="490331"/>
            <a:ext cx="4023000" cy="5364000"/>
          </a:xfrm>
          <a:prstGeom prst="rect">
            <a:avLst/>
          </a:prstGeom>
        </p:spPr>
      </p:pic>
      <p:sp>
        <p:nvSpPr>
          <p:cNvPr id="5" name="PoljeZBesedilom 4"/>
          <p:cNvSpPr txBox="1"/>
          <p:nvPr/>
        </p:nvSpPr>
        <p:spPr>
          <a:xfrm>
            <a:off x="5711687" y="1073426"/>
            <a:ext cx="6202017" cy="830997"/>
          </a:xfrm>
          <a:prstGeom prst="rect">
            <a:avLst/>
          </a:prstGeom>
          <a:noFill/>
        </p:spPr>
        <p:txBody>
          <a:bodyPr wrap="square" rtlCol="0">
            <a:spAutoFit/>
          </a:bodyPr>
          <a:lstStyle/>
          <a:p>
            <a:r>
              <a:rPr lang="sl-SI" sz="2400" dirty="0" smtClean="0"/>
              <a:t>Deblo in debelejše veje pobarvaj z rjavim flomastrom.</a:t>
            </a:r>
            <a:endParaRPr lang="sl-SI" sz="2400" dirty="0"/>
          </a:p>
        </p:txBody>
      </p:sp>
    </p:spTree>
    <p:extLst>
      <p:ext uri="{BB962C8B-B14F-4D97-AF65-F5344CB8AC3E}">
        <p14:creationId xmlns:p14="http://schemas.microsoft.com/office/powerpoint/2010/main" val="10371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728" y="384313"/>
            <a:ext cx="3807000" cy="5076000"/>
          </a:xfrm>
          <a:prstGeom prst="rect">
            <a:avLst/>
          </a:prstGeom>
        </p:spPr>
      </p:pic>
      <p:cxnSp>
        <p:nvCxnSpPr>
          <p:cNvPr id="6" name="Raven puščični povezovalnik 5"/>
          <p:cNvCxnSpPr/>
          <p:nvPr/>
        </p:nvCxnSpPr>
        <p:spPr>
          <a:xfrm flipV="1">
            <a:off x="3511826" y="1298713"/>
            <a:ext cx="1987826" cy="1179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PoljeZBesedilom 6"/>
          <p:cNvSpPr txBox="1"/>
          <p:nvPr/>
        </p:nvSpPr>
        <p:spPr>
          <a:xfrm>
            <a:off x="5791200" y="967409"/>
            <a:ext cx="3405809" cy="2246769"/>
          </a:xfrm>
          <a:prstGeom prst="rect">
            <a:avLst/>
          </a:prstGeom>
          <a:noFill/>
        </p:spPr>
        <p:txBody>
          <a:bodyPr wrap="square" rtlCol="0">
            <a:spAutoFit/>
          </a:bodyPr>
          <a:lstStyle/>
          <a:p>
            <a:r>
              <a:rPr lang="sl-SI" sz="2800" dirty="0" smtClean="0"/>
              <a:t>Tri vatirane </a:t>
            </a:r>
            <a:r>
              <a:rPr lang="sl-SI" sz="2800" dirty="0" err="1" smtClean="0"/>
              <a:t>vatke</a:t>
            </a:r>
            <a:r>
              <a:rPr lang="sl-SI" sz="2800" dirty="0" smtClean="0"/>
              <a:t> za ušesa sem z gumico zvezala skupaj. Če nimaš </a:t>
            </a:r>
            <a:r>
              <a:rPr lang="sl-SI" sz="2800" dirty="0" err="1" smtClean="0"/>
              <a:t>vatk</a:t>
            </a:r>
            <a:r>
              <a:rPr lang="sl-SI" sz="2800" dirty="0" smtClean="0"/>
              <a:t>, lahko delaš tudi s prstom.</a:t>
            </a:r>
            <a:endParaRPr lang="sl-SI" sz="2800" dirty="0"/>
          </a:p>
        </p:txBody>
      </p:sp>
      <p:cxnSp>
        <p:nvCxnSpPr>
          <p:cNvPr id="9" name="Raven puščični povezovalnik 8"/>
          <p:cNvCxnSpPr/>
          <p:nvPr/>
        </p:nvCxnSpPr>
        <p:spPr>
          <a:xfrm>
            <a:off x="3511826" y="3578087"/>
            <a:ext cx="1457739" cy="954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PoljeZBesedilom 9"/>
          <p:cNvSpPr txBox="1"/>
          <p:nvPr/>
        </p:nvSpPr>
        <p:spPr>
          <a:xfrm>
            <a:off x="5499652" y="4015409"/>
            <a:ext cx="5062331" cy="2677656"/>
          </a:xfrm>
          <a:prstGeom prst="rect">
            <a:avLst/>
          </a:prstGeom>
          <a:noFill/>
        </p:spPr>
        <p:txBody>
          <a:bodyPr wrap="square" rtlCol="0">
            <a:spAutoFit/>
          </a:bodyPr>
          <a:lstStyle/>
          <a:p>
            <a:r>
              <a:rPr lang="sl-SI" sz="2400" dirty="0" smtClean="0"/>
              <a:t>To je barva za pirhe (rdeča). Če nisi shranil barve, lahko uporabiš tudi sok rdeče pese. Če želiš imeti bele cvetove, vprašaj očeta za barvo, katero uporabljamo za barvanje sten. Ali pa mogoče uporabiš </a:t>
            </a:r>
            <a:r>
              <a:rPr lang="sl-SI" sz="2400" dirty="0" err="1" smtClean="0"/>
              <a:t>edigs</a:t>
            </a:r>
            <a:r>
              <a:rPr lang="sl-SI" sz="2400" dirty="0" smtClean="0"/>
              <a:t>. Znajdi se. Nove ideje so dobrodošle</a:t>
            </a:r>
            <a:r>
              <a:rPr lang="sl-SI" dirty="0" smtClean="0"/>
              <a:t>.</a:t>
            </a:r>
            <a:endParaRPr lang="sl-SI" dirty="0"/>
          </a:p>
        </p:txBody>
      </p:sp>
    </p:spTree>
    <p:extLst>
      <p:ext uri="{BB962C8B-B14F-4D97-AF65-F5344CB8AC3E}">
        <p14:creationId xmlns:p14="http://schemas.microsoft.com/office/powerpoint/2010/main" val="115311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546" y="265043"/>
            <a:ext cx="4428000" cy="5904000"/>
          </a:xfrm>
          <a:prstGeom prst="rect">
            <a:avLst/>
          </a:prstGeom>
        </p:spPr>
      </p:pic>
      <p:sp>
        <p:nvSpPr>
          <p:cNvPr id="5" name="PoljeZBesedilom 4"/>
          <p:cNvSpPr txBox="1"/>
          <p:nvPr/>
        </p:nvSpPr>
        <p:spPr>
          <a:xfrm>
            <a:off x="5936974" y="768626"/>
            <a:ext cx="5194852" cy="1569660"/>
          </a:xfrm>
          <a:prstGeom prst="rect">
            <a:avLst/>
          </a:prstGeom>
          <a:noFill/>
        </p:spPr>
        <p:txBody>
          <a:bodyPr wrap="square" rtlCol="0">
            <a:spAutoFit/>
          </a:bodyPr>
          <a:lstStyle/>
          <a:p>
            <a:r>
              <a:rPr lang="sl-SI" sz="2400" dirty="0" err="1" smtClean="0"/>
              <a:t>Vatke</a:t>
            </a:r>
            <a:r>
              <a:rPr lang="sl-SI" sz="2400" dirty="0" smtClean="0"/>
              <a:t> pomakaš v barvo in odtiskuješ cvetje. Ne pomoči </a:t>
            </a:r>
            <a:r>
              <a:rPr lang="sl-SI" sz="2400" dirty="0" err="1" smtClean="0"/>
              <a:t>vatke</a:t>
            </a:r>
            <a:r>
              <a:rPr lang="sl-SI" sz="2400" dirty="0" smtClean="0"/>
              <a:t> vsakokrat. Z isto barvo lahko narediš več odtisov in tako dobiš tudi več odtenkov.</a:t>
            </a:r>
            <a:endParaRPr lang="sl-SI" sz="2400" dirty="0"/>
          </a:p>
        </p:txBody>
      </p:sp>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566933" y="2872286"/>
            <a:ext cx="4272000" cy="3204000"/>
          </a:xfrm>
          <a:prstGeom prst="rect">
            <a:avLst/>
          </a:prstGeom>
        </p:spPr>
      </p:pic>
    </p:spTree>
    <p:extLst>
      <p:ext uri="{BB962C8B-B14F-4D97-AF65-F5344CB8AC3E}">
        <p14:creationId xmlns:p14="http://schemas.microsoft.com/office/powerpoint/2010/main" val="213300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8128" y="410817"/>
            <a:ext cx="4428000" cy="5904000"/>
          </a:xfrm>
          <a:prstGeom prst="rect">
            <a:avLst/>
          </a:prstGeom>
        </p:spPr>
      </p:pic>
      <p:sp>
        <p:nvSpPr>
          <p:cNvPr id="5" name="PoljeZBesedilom 4"/>
          <p:cNvSpPr txBox="1"/>
          <p:nvPr/>
        </p:nvSpPr>
        <p:spPr>
          <a:xfrm>
            <a:off x="6294782" y="1391478"/>
            <a:ext cx="3498574" cy="1384995"/>
          </a:xfrm>
          <a:prstGeom prst="rect">
            <a:avLst/>
          </a:prstGeom>
          <a:noFill/>
        </p:spPr>
        <p:txBody>
          <a:bodyPr wrap="square" rtlCol="0">
            <a:spAutoFit/>
          </a:bodyPr>
          <a:lstStyle/>
          <a:p>
            <a:r>
              <a:rPr lang="sl-SI" sz="2400" dirty="0" smtClean="0"/>
              <a:t>Pod drevo lahko narišeš cvetlice</a:t>
            </a:r>
            <a:r>
              <a:rPr lang="sl-SI" dirty="0" smtClean="0"/>
              <a:t>.</a:t>
            </a:r>
          </a:p>
          <a:p>
            <a:endParaRPr lang="sl-SI" dirty="0"/>
          </a:p>
          <a:p>
            <a:r>
              <a:rPr lang="sl-SI" dirty="0" smtClean="0"/>
              <a:t>KONČAL SI </a:t>
            </a:r>
            <a:r>
              <a:rPr lang="sl-SI" dirty="0" smtClean="0">
                <a:sym typeface="Wingdings" panose="05000000000000000000" pitchFamily="2" charset="2"/>
              </a:rPr>
              <a:t></a:t>
            </a:r>
            <a:endParaRPr lang="sl-SI" dirty="0"/>
          </a:p>
        </p:txBody>
      </p:sp>
    </p:spTree>
    <p:extLst>
      <p:ext uri="{BB962C8B-B14F-4D97-AF65-F5344CB8AC3E}">
        <p14:creationId xmlns:p14="http://schemas.microsoft.com/office/powerpoint/2010/main" val="108853717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284</Words>
  <Application>Microsoft Office PowerPoint</Application>
  <PresentationFormat>Widescreen</PresentationFormat>
  <Paragraphs>22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Officeova 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petadmin</dc:creator>
  <cp:lastModifiedBy>dstumf@outlook.com</cp:lastModifiedBy>
  <cp:revision>5</cp:revision>
  <dcterms:created xsi:type="dcterms:W3CDTF">2020-04-13T17:59:51Z</dcterms:created>
  <dcterms:modified xsi:type="dcterms:W3CDTF">2020-04-18T23:05:34Z</dcterms:modified>
</cp:coreProperties>
</file>