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sl-SI"/>
              <a:t>Kliknite, če želite urediti slog naslova matrice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0ACE74F-1567-4FE7-9184-980FEFED20BC}"/>
              </a:ext>
            </a:extLst>
          </p:cNvPr>
          <p:cNvSpPr>
            <a:spLocks noGrp="1"/>
          </p:cNvSpPr>
          <p:nvPr>
            <p:ph type="ctrTitle"/>
          </p:nvPr>
        </p:nvSpPr>
        <p:spPr/>
        <p:txBody>
          <a:bodyPr/>
          <a:lstStyle/>
          <a:p>
            <a:r>
              <a:rPr lang="sl-SI" dirty="0"/>
              <a:t>Otroški pevski zbor 2</a:t>
            </a:r>
          </a:p>
        </p:txBody>
      </p:sp>
      <p:sp>
        <p:nvSpPr>
          <p:cNvPr id="3" name="Podnaslov 2">
            <a:extLst>
              <a:ext uri="{FF2B5EF4-FFF2-40B4-BE49-F238E27FC236}">
                <a16:creationId xmlns:a16="http://schemas.microsoft.com/office/drawing/2014/main" xmlns="" id="{E84CF811-E80A-4DF4-B3F0-D9BEAC261447}"/>
              </a:ext>
            </a:extLst>
          </p:cNvPr>
          <p:cNvSpPr>
            <a:spLocks noGrp="1"/>
          </p:cNvSpPr>
          <p:nvPr>
            <p:ph type="subTitle" idx="1"/>
          </p:nvPr>
        </p:nvSpPr>
        <p:spPr/>
        <p:txBody>
          <a:bodyPr>
            <a:normAutofit/>
          </a:bodyPr>
          <a:lstStyle/>
          <a:p>
            <a:r>
              <a:rPr lang="sl-SI" sz="2400" dirty="0"/>
              <a:t>Teden: 30. 11. – 4. 12. 2020</a:t>
            </a:r>
          </a:p>
        </p:txBody>
      </p:sp>
    </p:spTree>
    <p:extLst>
      <p:ext uri="{BB962C8B-B14F-4D97-AF65-F5344CB8AC3E}">
        <p14:creationId xmlns:p14="http://schemas.microsoft.com/office/powerpoint/2010/main" val="394041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100B49F-2A04-4F23-A3F0-AE1131E07EAD}"/>
              </a:ext>
            </a:extLst>
          </p:cNvPr>
          <p:cNvSpPr>
            <a:spLocks noGrp="1"/>
          </p:cNvSpPr>
          <p:nvPr>
            <p:ph type="title"/>
          </p:nvPr>
        </p:nvSpPr>
        <p:spPr/>
        <p:txBody>
          <a:bodyPr/>
          <a:lstStyle/>
          <a:p>
            <a:r>
              <a:rPr lang="sl-SI" dirty="0"/>
              <a:t>POZDRAV</a:t>
            </a:r>
          </a:p>
        </p:txBody>
      </p:sp>
      <p:sp>
        <p:nvSpPr>
          <p:cNvPr id="3" name="Označba mesta vsebine 2">
            <a:extLst>
              <a:ext uri="{FF2B5EF4-FFF2-40B4-BE49-F238E27FC236}">
                <a16:creationId xmlns:a16="http://schemas.microsoft.com/office/drawing/2014/main" xmlns="" id="{0474E1C0-5E02-459D-B553-502C5569587A}"/>
              </a:ext>
            </a:extLst>
          </p:cNvPr>
          <p:cNvSpPr>
            <a:spLocks noGrp="1"/>
          </p:cNvSpPr>
          <p:nvPr>
            <p:ph idx="1"/>
          </p:nvPr>
        </p:nvSpPr>
        <p:spPr/>
        <p:txBody>
          <a:bodyPr/>
          <a:lstStyle/>
          <a:p>
            <a:pPr marL="0" indent="0">
              <a:buNone/>
            </a:pPr>
            <a:r>
              <a:rPr lang="sl-SI" sz="2400" dirty="0"/>
              <a:t>Pozdravljeni, pevci!</a:t>
            </a:r>
          </a:p>
          <a:p>
            <a:pPr marL="0" indent="0">
              <a:buNone/>
            </a:pPr>
            <a:r>
              <a:rPr lang="sl-SI" sz="2400" dirty="0"/>
              <a:t>Ta teden je naloga za vas še posebej prijetna, saj se boste naučili novo pesem – pesem za prvega dobrega moža v mesecu decembru, to je sv. Miklavž. Z dobrimi deli, ki jih boste naredili in pomočjo svojim staršem si lahko prislužite lepo presenečenje, darilo, ki ga bo prinesel ta dobri mož, če pa se boste naučili zapeti še pesmico o Miklavžu, se darilu res ne morete izogniti. </a:t>
            </a:r>
          </a:p>
          <a:p>
            <a:pPr marL="0" indent="0">
              <a:buNone/>
            </a:pPr>
            <a:r>
              <a:rPr lang="sl-SI" sz="2400" dirty="0"/>
              <a:t>Zdaj pa hitro na delo in gremo k učenju pesmi! </a:t>
            </a:r>
          </a:p>
          <a:p>
            <a:endParaRPr lang="sl-SI" dirty="0"/>
          </a:p>
        </p:txBody>
      </p:sp>
      <p:pic>
        <p:nvPicPr>
          <p:cNvPr id="4" name="Posnet zvok">
            <a:hlinkClick r:id="" action="ppaction://media"/>
            <a:extLst>
              <a:ext uri="{FF2B5EF4-FFF2-40B4-BE49-F238E27FC236}">
                <a16:creationId xmlns:a16="http://schemas.microsoft.com/office/drawing/2014/main" xmlns="" id="{8840BDC5-884A-4E7A-8711-F5ECFC087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01288" y="1195927"/>
            <a:ext cx="487363" cy="487363"/>
          </a:xfrm>
          <a:prstGeom prst="rect">
            <a:avLst/>
          </a:prstGeom>
        </p:spPr>
      </p:pic>
    </p:spTree>
    <p:extLst>
      <p:ext uri="{BB962C8B-B14F-4D97-AF65-F5344CB8AC3E}">
        <p14:creationId xmlns:p14="http://schemas.microsoft.com/office/powerpoint/2010/main" val="26592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443E18C-93D8-43A9-A274-3DA75D4B01FB}"/>
              </a:ext>
            </a:extLst>
          </p:cNvPr>
          <p:cNvSpPr>
            <a:spLocks noGrp="1"/>
          </p:cNvSpPr>
          <p:nvPr>
            <p:ph type="title"/>
          </p:nvPr>
        </p:nvSpPr>
        <p:spPr/>
        <p:txBody>
          <a:bodyPr/>
          <a:lstStyle/>
          <a:p>
            <a:r>
              <a:rPr lang="sl-SI" dirty="0"/>
              <a:t>POSNETEK PESMI: </a:t>
            </a:r>
            <a:br>
              <a:rPr lang="sl-SI" dirty="0"/>
            </a:br>
            <a:endParaRPr lang="sl-SI" dirty="0"/>
          </a:p>
        </p:txBody>
      </p:sp>
      <p:pic>
        <p:nvPicPr>
          <p:cNvPr id="4" name="Miklavž">
            <a:hlinkClick r:id="" action="ppaction://media"/>
            <a:extLst>
              <a:ext uri="{FF2B5EF4-FFF2-40B4-BE49-F238E27FC236}">
                <a16:creationId xmlns:a16="http://schemas.microsoft.com/office/drawing/2014/main" xmlns="" id="{683F56C6-D3FE-4BA8-8BDB-8BD2E3387CA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500414" y="677544"/>
            <a:ext cx="487363" cy="487362"/>
          </a:xfrm>
        </p:spPr>
      </p:pic>
      <p:sp>
        <p:nvSpPr>
          <p:cNvPr id="5" name="PoljeZBesedilom 4">
            <a:extLst>
              <a:ext uri="{FF2B5EF4-FFF2-40B4-BE49-F238E27FC236}">
                <a16:creationId xmlns:a16="http://schemas.microsoft.com/office/drawing/2014/main" xmlns="" id="{3378F05F-57EF-4737-9890-7292D1811300}"/>
              </a:ext>
            </a:extLst>
          </p:cNvPr>
          <p:cNvSpPr txBox="1"/>
          <p:nvPr/>
        </p:nvSpPr>
        <p:spPr>
          <a:xfrm>
            <a:off x="1109709" y="2065866"/>
            <a:ext cx="9871969" cy="4182533"/>
          </a:xfrm>
          <a:prstGeom prst="rect">
            <a:avLst/>
          </a:prstGeom>
          <a:noFill/>
        </p:spPr>
        <p:txBody>
          <a:bodyPr wrap="square" rtlCol="0">
            <a:spAutoFit/>
          </a:bodyPr>
          <a:lstStyle/>
          <a:p>
            <a:endParaRPr lang="sl-SI" dirty="0"/>
          </a:p>
        </p:txBody>
      </p:sp>
      <p:pic>
        <p:nvPicPr>
          <p:cNvPr id="14" name="Slika 13">
            <a:extLst>
              <a:ext uri="{FF2B5EF4-FFF2-40B4-BE49-F238E27FC236}">
                <a16:creationId xmlns:a16="http://schemas.microsoft.com/office/drawing/2014/main" xmlns="" id="{464EF999-6FED-4401-8BD2-9BFBA6D29780}"/>
              </a:ext>
            </a:extLst>
          </p:cNvPr>
          <p:cNvPicPr>
            <a:picLocks noChangeAspect="1"/>
          </p:cNvPicPr>
          <p:nvPr/>
        </p:nvPicPr>
        <p:blipFill rotWithShape="1">
          <a:blip r:embed="rId5"/>
          <a:srcRect l="25532" t="21154" r="24065" b="7239"/>
          <a:stretch/>
        </p:blipFill>
        <p:spPr>
          <a:xfrm>
            <a:off x="1819922" y="1720212"/>
            <a:ext cx="6098960" cy="4873840"/>
          </a:xfrm>
          <a:prstGeom prst="rect">
            <a:avLst/>
          </a:prstGeom>
        </p:spPr>
      </p:pic>
    </p:spTree>
    <p:extLst>
      <p:ext uri="{BB962C8B-B14F-4D97-AF65-F5344CB8AC3E}">
        <p14:creationId xmlns:p14="http://schemas.microsoft.com/office/powerpoint/2010/main" val="23391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B451DDB-6DE1-447C-881D-C13E9483C5EB}"/>
              </a:ext>
            </a:extLst>
          </p:cNvPr>
          <p:cNvSpPr>
            <a:spLocks noGrp="1"/>
          </p:cNvSpPr>
          <p:nvPr>
            <p:ph type="ctrTitle"/>
          </p:nvPr>
        </p:nvSpPr>
        <p:spPr>
          <a:xfrm>
            <a:off x="3195961" y="1207363"/>
            <a:ext cx="7964164" cy="2095629"/>
          </a:xfrm>
        </p:spPr>
        <p:txBody>
          <a:bodyPr/>
          <a:lstStyle/>
          <a:p>
            <a:pPr algn="ctr"/>
            <a:r>
              <a:rPr lang="sl-SI" b="1" dirty="0">
                <a:latin typeface="+mn-lt"/>
              </a:rPr>
              <a:t>ŽELIM VAM POLN PEHAR DOBROT!</a:t>
            </a:r>
          </a:p>
        </p:txBody>
      </p:sp>
      <p:sp>
        <p:nvSpPr>
          <p:cNvPr id="3" name="Podnaslov 2">
            <a:extLst>
              <a:ext uri="{FF2B5EF4-FFF2-40B4-BE49-F238E27FC236}">
                <a16:creationId xmlns:a16="http://schemas.microsoft.com/office/drawing/2014/main" xmlns="" id="{498D322B-C0A1-4538-9E53-9934E803AD7D}"/>
              </a:ext>
            </a:extLst>
          </p:cNvPr>
          <p:cNvSpPr>
            <a:spLocks noGrp="1"/>
          </p:cNvSpPr>
          <p:nvPr>
            <p:ph type="subTitle" idx="1"/>
          </p:nvPr>
        </p:nvSpPr>
        <p:spPr>
          <a:xfrm>
            <a:off x="5849899" y="6438994"/>
            <a:ext cx="5141550" cy="937716"/>
          </a:xfrm>
        </p:spPr>
        <p:txBody>
          <a:bodyPr/>
          <a:lstStyle/>
          <a:p>
            <a:r>
              <a:rPr lang="sl-SI" cap="none" dirty="0"/>
              <a:t>učiteljica</a:t>
            </a:r>
            <a:r>
              <a:rPr lang="sl-SI" dirty="0"/>
              <a:t> Marjeta Čimžar</a:t>
            </a:r>
          </a:p>
        </p:txBody>
      </p:sp>
      <p:pic>
        <p:nvPicPr>
          <p:cNvPr id="1026" name="Picture 2" descr="Slikovni rezultati za Big Smile Face Emoji">
            <a:extLst>
              <a:ext uri="{FF2B5EF4-FFF2-40B4-BE49-F238E27FC236}">
                <a16:creationId xmlns:a16="http://schemas.microsoft.com/office/drawing/2014/main" xmlns="" id="{C9FFD0A0-8C7F-4A3F-BF4D-6F7434D14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606" y="3555009"/>
            <a:ext cx="2150061" cy="209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ški">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{FA0F9F30-309F-47F7-8813-822EFF2DD77A}tf03457452</Template>
  <TotalTime>40</TotalTime>
  <Words>122</Words>
  <Application>Microsoft Office PowerPoint</Application>
  <PresentationFormat>Widescreen</PresentationFormat>
  <Paragraphs>9</Paragraphs>
  <Slides>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Nebeški</vt:lpstr>
      <vt:lpstr>Otroški pevski zbor 2</vt:lpstr>
      <vt:lpstr>POZDRAV</vt:lpstr>
      <vt:lpstr>POSNETEK PESMI:  </vt:lpstr>
      <vt:lpstr>ŽELIM VAM POLN PEHAR DOBROT!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Otroški pevski zbor 2</dc:title>
  <dc:creator>marje</dc:creator>
  <cp:lastModifiedBy>Uporabnik</cp:lastModifiedBy>
  <cp:revision>6</cp:revision>
  <dcterms:created xsi:type="dcterms:W3CDTF">2020-11-29T18:13:54Z</dcterms:created>
  <dcterms:modified xsi:type="dcterms:W3CDTF">2020-11-30T06:47:08Z</dcterms:modified>
</cp:coreProperties>
</file>