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14DE71-85DB-48A2-AB86-2CB70368740D}" type="datetimeFigureOut">
              <a:rPr lang="sl-SI" smtClean="0"/>
              <a:pPr/>
              <a:t>12.11.2020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E2DB95-90DB-4BB3-8713-1311FC54BF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58200" cy="3096344"/>
          </a:xfrm>
        </p:spPr>
        <p:txBody>
          <a:bodyPr>
            <a:normAutofit fontScale="97500"/>
          </a:bodyPr>
          <a:lstStyle/>
          <a:p>
            <a:pPr algn="ctr"/>
            <a:r>
              <a:rPr lang="sl-SI" b="1" dirty="0" smtClean="0">
                <a:solidFill>
                  <a:srgbClr val="7030A0"/>
                </a:solidFill>
              </a:rPr>
              <a:t>13. NOVEMBER</a:t>
            </a:r>
            <a:br>
              <a:rPr lang="sl-SI" b="1" dirty="0" smtClean="0">
                <a:solidFill>
                  <a:srgbClr val="7030A0"/>
                </a:solidFill>
              </a:rPr>
            </a:br>
            <a:r>
              <a:rPr lang="sl-SI" b="1" dirty="0" smtClean="0">
                <a:solidFill>
                  <a:srgbClr val="7030A0"/>
                </a:solidFill>
              </a:rPr>
              <a:t>MEDNARODNI DAN </a:t>
            </a:r>
          </a:p>
          <a:p>
            <a:pPr algn="ctr"/>
            <a:r>
              <a:rPr lang="sl-SI" sz="6700" b="1" dirty="0" smtClean="0">
                <a:solidFill>
                  <a:srgbClr val="FF0000"/>
                </a:solidFill>
              </a:rPr>
              <a:t>PRIJAZNOSTI</a:t>
            </a:r>
            <a:endParaRPr lang="sl-SI" sz="67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s://scontent.flju2-1.fna.fbcdn.net/v/t1.0-9/123439620_3366450910150395_4698283858660835964_n.jpg?_nc_cat=101&amp;ccb=2&amp;_nc_sid=8bfeb9&amp;_nc_ohc=bUzHuCIhfGsAX8zujlO&amp;_nc_ht=scontent.flju2-1.fna&amp;oh=919b558d600667fcb04156e56c2ebf66&amp;oe=5FD117E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25390" r="35146" b="8701"/>
          <a:stretch/>
        </p:blipFill>
        <p:spPr bwMode="auto">
          <a:xfrm>
            <a:off x="611560" y="332656"/>
            <a:ext cx="2000273" cy="2836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sani kamenčki tudi v Pomurju - Pomurec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01" y="4146874"/>
            <a:ext cx="2858078" cy="2143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EČERNO BRANJE) Koga pa čakajo brezdomci? Dedka Mraza ali Božička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32656"/>
            <a:ext cx="2949196" cy="2347163"/>
          </a:xfrm>
          <a:prstGeom prst="rect">
            <a:avLst/>
          </a:prstGeom>
        </p:spPr>
      </p:pic>
      <p:pic>
        <p:nvPicPr>
          <p:cNvPr id="9" name="Slika 8" descr="f44a2210c0e432d4dd6b0619d1058fe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365104"/>
            <a:ext cx="2929410" cy="227687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93230" y="580307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3</Words>
  <Application>Microsoft Office PowerPoint</Application>
  <PresentationFormat>Diaprojekcija na zaslonu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Potovanje</vt:lpstr>
      <vt:lpstr>Diapozitiv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laptop</dc:creator>
  <cp:lastModifiedBy>laptop</cp:lastModifiedBy>
  <cp:revision>4</cp:revision>
  <dcterms:created xsi:type="dcterms:W3CDTF">2020-11-12T22:04:49Z</dcterms:created>
  <dcterms:modified xsi:type="dcterms:W3CDTF">2020-11-12T22:26:55Z</dcterms:modified>
</cp:coreProperties>
</file>