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B6EA0-23E0-4329-FAEB-1EFF0D1A1BC0}" v="401" dt="2020-11-22T17:52:24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251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84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868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328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461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227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8137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34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965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724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660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082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762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794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376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78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92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758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audio" Target="../media/media1.m4a"/><Relationship Id="rId6" Type="http://schemas.openxmlformats.org/officeDocument/2006/relationships/image" Target="../media/image12.png"/><Relationship Id="rId5" Type="http://schemas.microsoft.com/office/2007/relationships/media" Target="../media/media1.m4a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4a"/><Relationship Id="rId1" Type="http://schemas.openxmlformats.org/officeDocument/2006/relationships/video" Target="https://www.youtube.com/embed/I8veghFmNoo?feature=oembed" TargetMode="External"/><Relationship Id="rId6" Type="http://schemas.openxmlformats.org/officeDocument/2006/relationships/image" Target="../media/image13.png"/><Relationship Id="rId5" Type="http://schemas.microsoft.com/office/2007/relationships/media" Target="../media/media3.m4a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6.m4a"/><Relationship Id="rId3" Type="http://schemas.openxmlformats.org/officeDocument/2006/relationships/audio" Target="../media/media6.m4a"/><Relationship Id="rId7" Type="http://schemas.microsoft.com/office/2007/relationships/media" Target="../media/media5.m4a"/><Relationship Id="rId2" Type="http://schemas.openxmlformats.org/officeDocument/2006/relationships/audio" Target="../media/media5.m4a"/><Relationship Id="rId1" Type="http://schemas.openxmlformats.org/officeDocument/2006/relationships/audio" Target="../media/media4.m4a"/><Relationship Id="rId6" Type="http://schemas.openxmlformats.org/officeDocument/2006/relationships/image" Target="../media/image13.png"/><Relationship Id="rId5" Type="http://schemas.microsoft.com/office/2007/relationships/media" Target="../media/media4.m4a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8FA177F-145C-478A-A7ED-8D021CE76B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A96A522-1258-462E-AFC5-F5E3F1411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CD43597-59D1-4246-A90D-26FE2B6081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ED48CD8-BE7A-4992-8570-58DEE9826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A68BD7C-72FC-4E92-88BB-3401D485D2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8B73423-E00D-4FC9-9873-0C259A14BC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7C4CA8-920F-4030-A156-2C9C3E28B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dirty="0">
                <a:solidFill>
                  <a:srgbClr val="262626"/>
                </a:solidFill>
              </a:rPr>
              <a:t>OTROŠKI PEVSKI ZBOR 2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1B042FD-B52F-481D-A45D-9C7FEB869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000000"/>
                </a:solidFill>
              </a:rPr>
              <a:t>8. TEDEN NA DALJAVO</a:t>
            </a:r>
          </a:p>
          <a:p>
            <a:r>
              <a:rPr lang="sl-SI" dirty="0">
                <a:solidFill>
                  <a:srgbClr val="000000"/>
                </a:solidFill>
              </a:rPr>
              <a:t>(4. 1. – 8. 1. 2021)</a:t>
            </a:r>
          </a:p>
          <a:p>
            <a:endParaRPr lang="sl-SI" dirty="0">
              <a:solidFill>
                <a:srgbClr val="000000"/>
              </a:solidFill>
            </a:endParaRPr>
          </a:p>
          <a:p>
            <a:r>
              <a:rPr lang="sl-SI" b="1" dirty="0">
                <a:solidFill>
                  <a:srgbClr val="000000"/>
                </a:solidFill>
              </a:rPr>
              <a:t>OŠ KOMENDA MOSTE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2EEABFB-D1AB-4BFF-84FC-449548E93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BE1A8AE2-E514-4DED-8A11-6279285CF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2225186"/>
            <a:ext cx="4348925" cy="222882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231BC86-8965-4F95-9FD9-76313A7D6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327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6096E50-B57F-43B6-A0D0-CE9B4A05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l-SI" sz="3600" b="1" dirty="0"/>
              <a:t>OGREVANJE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0AF924C1-5DB0-441C-97C4-8C25F9B24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Dobro ogrej svoje telo: </a:t>
            </a:r>
          </a:p>
          <a:p>
            <a:r>
              <a:rPr lang="sl-SI" dirty="0"/>
              <a:t>- rahlo zmasiraj lička, </a:t>
            </a:r>
          </a:p>
          <a:p>
            <a:r>
              <a:rPr lang="sl-SI" sz="2400" dirty="0"/>
              <a:t>-z jezikom umij zobe,</a:t>
            </a:r>
          </a:p>
          <a:p>
            <a:r>
              <a:rPr lang="sl-SI" sz="2400" dirty="0"/>
              <a:t>ustvari čim več različnih obrazov</a:t>
            </a:r>
          </a:p>
          <a:p>
            <a:r>
              <a:rPr lang="sl-SI" sz="2400" dirty="0"/>
              <a:t>kroži z glavo in z rameni</a:t>
            </a:r>
            <a:endParaRPr lang="sl-SI" dirty="0"/>
          </a:p>
          <a:p>
            <a:r>
              <a:rPr lang="sl-SI" sz="2400" dirty="0"/>
              <a:t>Stresi roke</a:t>
            </a:r>
            <a:r>
              <a:rPr lang="sl-SI" dirty="0"/>
              <a:t>, noge, celo telo </a:t>
            </a:r>
            <a:endParaRPr lang="sl-SI" sz="2400" dirty="0"/>
          </a:p>
        </p:txBody>
      </p:sp>
      <p:pic>
        <p:nvPicPr>
          <p:cNvPr id="1026" name="Picture 2" descr="Sonnenschein clipart 12 » Clipart Station">
            <a:extLst>
              <a:ext uri="{FF2B5EF4-FFF2-40B4-BE49-F238E27FC236}">
                <a16:creationId xmlns:a16="http://schemas.microsoft.com/office/drawing/2014/main" xmlns="" id="{838A6E1B-F062-48FD-9416-822EF9CB4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9284" y="2556932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sin animé soleil visage souriant vecteurs 08 #Cartoon, #Soleil,  #Souriant, #Visage #Vectors | Cartoon sun, Emoji birthday, Free emoji">
            <a:extLst>
              <a:ext uri="{FF2B5EF4-FFF2-40B4-BE49-F238E27FC236}">
                <a16:creationId xmlns:a16="http://schemas.microsoft.com/office/drawing/2014/main" xmlns="" id="{5A3260AA-4A99-400A-B786-F173B854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3852" y="4447115"/>
            <a:ext cx="1594249" cy="165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ebruary is Children's Dental Health Month — Mashpee Wampanoag Tribe">
            <a:extLst>
              <a:ext uri="{FF2B5EF4-FFF2-40B4-BE49-F238E27FC236}">
                <a16:creationId xmlns:a16="http://schemas.microsoft.com/office/drawing/2014/main" xmlns="" id="{9A5E26D3-2245-451F-B1C4-9CC8F0995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390" y="2904404"/>
            <a:ext cx="2420723" cy="131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310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5A9360-C71E-4288-8809-915BB066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/>
              <a:t>UPEVALNE VAJE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FE8983D5-A4B3-406A-8341-2E2074909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9368" y="2498176"/>
            <a:ext cx="8315391" cy="33101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POJEMO NAVZGOR, POJEMO NAVZDOL:</a:t>
            </a:r>
          </a:p>
          <a:p>
            <a:pPr marL="0" indent="0">
              <a:buNone/>
            </a:pPr>
            <a:r>
              <a:rPr lang="sl-SI" dirty="0"/>
              <a:t>(klikni na zvočnik in se zraven </a:t>
            </a:r>
            <a:r>
              <a:rPr lang="sl-SI" dirty="0" err="1"/>
              <a:t>upevaj</a:t>
            </a:r>
            <a:r>
              <a:rPr lang="sl-SI" dirty="0"/>
              <a:t>)</a:t>
            </a:r>
          </a:p>
          <a:p>
            <a:pPr marL="0" indent="0">
              <a:buNone/>
            </a:pPr>
            <a:endParaRPr lang="sl-SI" dirty="0"/>
          </a:p>
          <a:p>
            <a:pPr>
              <a:buFont typeface="Wingdings" panose="05000000000000000000" pitchFamily="2" charset="2"/>
              <a:buChar char="v"/>
            </a:pPr>
            <a:endParaRPr lang="sl-SI" dirty="0"/>
          </a:p>
          <a:p>
            <a:pPr>
              <a:buSzPct val="114999"/>
              <a:buFont typeface="Wingdings" panose="05000000000000000000" pitchFamily="2" charset="2"/>
              <a:buChar char="v"/>
            </a:pPr>
            <a:endParaRPr lang="sl-SI" dirty="0"/>
          </a:p>
          <a:p>
            <a:pPr>
              <a:buFont typeface="Wingdings" panose="05000000000000000000" pitchFamily="2" charset="2"/>
              <a:buChar char="v"/>
            </a:pPr>
            <a:r>
              <a:rPr lang="sl-SI" dirty="0"/>
              <a:t>ŽELIM, ŽELIM SI PETI!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r>
              <a:rPr lang="sl-SI" dirty="0"/>
              <a:t> </a:t>
            </a:r>
          </a:p>
        </p:txBody>
      </p:sp>
      <p:pic>
        <p:nvPicPr>
          <p:cNvPr id="10" name="Slika 10">
            <a:extLst>
              <a:ext uri="{FF2B5EF4-FFF2-40B4-BE49-F238E27FC236}">
                <a16:creationId xmlns:a16="http://schemas.microsoft.com/office/drawing/2014/main" xmlns="" id="{A385ECB6-7807-4EA4-8B04-62A22CA84E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41019" y="3542662"/>
            <a:ext cx="4258864" cy="1255797"/>
          </a:xfrm>
        </p:spPr>
      </p:pic>
      <p:pic>
        <p:nvPicPr>
          <p:cNvPr id="9" name="Upevanje1">
            <a:hlinkClick r:id="" action="ppaction://media"/>
            <a:extLst>
              <a:ext uri="{FF2B5EF4-FFF2-40B4-BE49-F238E27FC236}">
                <a16:creationId xmlns:a16="http://schemas.microsoft.com/office/drawing/2014/main" xmlns="" id="{C55D1F7B-8B2A-4259-90D8-C9C90F5346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5463" y="2604434"/>
            <a:ext cx="730250" cy="730250"/>
          </a:xfrm>
          <a:prstGeom prst="rect">
            <a:avLst/>
          </a:prstGeom>
        </p:spPr>
      </p:pic>
      <p:pic>
        <p:nvPicPr>
          <p:cNvPr id="4" name="Želim si peti">
            <a:hlinkClick r:id="" action="ppaction://media"/>
            <a:extLst>
              <a:ext uri="{FF2B5EF4-FFF2-40B4-BE49-F238E27FC236}">
                <a16:creationId xmlns:a16="http://schemas.microsoft.com/office/drawing/2014/main" xmlns="" id="{FEDCF24E-8ABF-477B-88EE-7F77D7D86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65925" y="50653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0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9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1521F-A177-4739-A08A-1DC04AA2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200" b="1" dirty="0"/>
              <a:t>PONOVI PESMI: </a:t>
            </a:r>
            <a:r>
              <a:rPr lang="sl-SI" sz="4000" dirty="0">
                <a:solidFill>
                  <a:srgbClr val="FF0000"/>
                </a:solidFill>
              </a:rPr>
              <a:t>Muca na klavir igra</a:t>
            </a:r>
            <a:br>
              <a:rPr lang="sl-SI" sz="4000" dirty="0">
                <a:solidFill>
                  <a:srgbClr val="FF0000"/>
                </a:solidFill>
              </a:rPr>
            </a:br>
            <a:r>
              <a:rPr lang="sl-SI" sz="4000" dirty="0">
                <a:solidFill>
                  <a:srgbClr val="FF0000"/>
                </a:solidFill>
              </a:rPr>
              <a:t>                     Zima, zima bela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28EF596-AA38-42DF-9C58-4FD587AA2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Zapoj ob spodnjem posnetku: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6" name="Predstavnost v spletu 5">
            <a:hlinkClick r:id="" action="ppaction://media"/>
            <a:extLst>
              <a:ext uri="{FF2B5EF4-FFF2-40B4-BE49-F238E27FC236}">
                <a16:creationId xmlns:a16="http://schemas.microsoft.com/office/drawing/2014/main" xmlns="" id="{9382201C-85EE-4F04-B1A2-235CDF4FF4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5262" y="3178206"/>
            <a:ext cx="2935549" cy="1651246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pic>
        <p:nvPicPr>
          <p:cNvPr id="4" name="Zima bela">
            <a:hlinkClick r:id="" action="ppaction://media"/>
            <a:extLst>
              <a:ext uri="{FF2B5EF4-FFF2-40B4-BE49-F238E27FC236}">
                <a16:creationId xmlns:a16="http://schemas.microsoft.com/office/drawing/2014/main" xmlns="" id="{2AEB04DD-BCBC-4E01-BA13-B031D3D8E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1269" y="1690421"/>
            <a:ext cx="487363" cy="48736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F2B39AA-D7A8-4281-AC8C-7F0E903C94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85" t="22828" r="27912" b="17946"/>
          <a:stretch/>
        </p:blipFill>
        <p:spPr>
          <a:xfrm>
            <a:off x="6583247" y="2681056"/>
            <a:ext cx="3813491" cy="27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3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EEB61E-A4FB-4F40-B639-2D9E70FB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88711"/>
          </a:xfrm>
        </p:spPr>
        <p:txBody>
          <a:bodyPr>
            <a:normAutofit/>
          </a:bodyPr>
          <a:lstStyle/>
          <a:p>
            <a:r>
              <a:rPr lang="sl-SI" sz="2800" b="1" dirty="0"/>
              <a:t>MUCA NA KLAVIR IGRA</a:t>
            </a:r>
            <a:r>
              <a:rPr lang="sl-SI" sz="3200" dirty="0"/>
              <a:t/>
            </a:r>
            <a:br>
              <a:rPr lang="sl-SI" sz="3200" dirty="0"/>
            </a:br>
            <a:r>
              <a:rPr lang="sl-SI" sz="2000" dirty="0"/>
              <a:t>(besedilo: Vera </a:t>
            </a:r>
            <a:r>
              <a:rPr lang="sl-SI" sz="2000" dirty="0" err="1"/>
              <a:t>Šolinc</a:t>
            </a:r>
            <a:r>
              <a:rPr lang="sl-SI" sz="2000" dirty="0"/>
              <a:t>, glasba: I. Podpečan)</a:t>
            </a:r>
            <a:endParaRPr lang="sl-SI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0E99FF4E-0561-4AD2-A2B3-A0122F91A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2441359"/>
            <a:ext cx="10573305" cy="366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/>
              <a:t>1. MOJA MUCA NAGAJIVKA RADA NA KLAVIR IGRA. </a:t>
            </a:r>
          </a:p>
          <a:p>
            <a:pPr marL="0" indent="0">
              <a:buNone/>
            </a:pPr>
            <a:r>
              <a:rPr lang="sl-SI" sz="1600" dirty="0"/>
              <a:t>SPLOH SE NE SPOZNA NA TIPKE, SEM IN TJA PO NJIH TACA.   </a:t>
            </a:r>
          </a:p>
          <a:p>
            <a:pPr marL="0" indent="0">
              <a:buNone/>
            </a:pPr>
            <a:r>
              <a:rPr lang="sl-SI" sz="1600" dirty="0"/>
              <a:t>JAZ PA KREGAM TO LENOBO, NAJ SE NOTE NAUČI.                                   2. ZDAJ SVA Z MUCO SE ZMENILI,</a:t>
            </a:r>
          </a:p>
          <a:p>
            <a:pPr marL="0" indent="0">
              <a:buNone/>
            </a:pPr>
            <a:r>
              <a:rPr lang="sl-SI" sz="1600" dirty="0"/>
              <a:t>OČKA MENI TUDI PRAVI, RES PRAV NIČ BREZ TRUDA NI.                             VRH KLAVIRJA VSEDE SE,</a:t>
            </a:r>
          </a:p>
          <a:p>
            <a:pPr marL="0" indent="0">
              <a:buNone/>
            </a:pPr>
            <a:r>
              <a:rPr lang="sl-SI" sz="1600" b="1" dirty="0"/>
              <a:t>(</a:t>
            </a:r>
            <a:r>
              <a:rPr lang="sl-SI" sz="1600" b="1" i="1" dirty="0"/>
              <a:t>refren</a:t>
            </a:r>
            <a:r>
              <a:rPr lang="sl-SI" sz="1600" b="1" dirty="0"/>
              <a:t>) MUCA NA KLAVIR IGRA, COPA, COPA, COPA, COPA, COP,             </a:t>
            </a:r>
            <a:r>
              <a:rPr lang="sl-SI" sz="1600" dirty="0"/>
              <a:t>ONA Z REPOM DIRIGIRA</a:t>
            </a:r>
          </a:p>
          <a:p>
            <a:pPr marL="0" indent="0">
              <a:buNone/>
            </a:pPr>
            <a:r>
              <a:rPr lang="sl-SI" sz="1600" b="1" dirty="0"/>
              <a:t>A TAKO KOT JAZ NE ZNA, COPA, COPA, COPA, COPA, COP.                        </a:t>
            </a:r>
            <a:r>
              <a:rPr lang="sl-SI" sz="1600" dirty="0"/>
              <a:t>JAZ IGRAM JI PESMICE.</a:t>
            </a:r>
          </a:p>
          <a:p>
            <a:pPr marL="0" indent="0">
              <a:buNone/>
            </a:pPr>
            <a:r>
              <a:rPr lang="sl-SI" sz="1600" b="1" dirty="0"/>
              <a:t>MUCA NA KLAVIR IGRA, COPA, COPA, COPA, COPA, COP,                            </a:t>
            </a:r>
            <a:r>
              <a:rPr lang="sl-SI" sz="1600" dirty="0"/>
              <a:t>KO PA MUCA SE UTRUDI, </a:t>
            </a:r>
          </a:p>
          <a:p>
            <a:pPr marL="0" indent="0">
              <a:buNone/>
            </a:pPr>
            <a:r>
              <a:rPr lang="sl-SI" sz="1600" b="1" dirty="0"/>
              <a:t>A TAKO KOT JAZ NE ZNA, DO, RE, MI, FA, SO, LA, SI IN DO!                      </a:t>
            </a:r>
            <a:r>
              <a:rPr lang="sl-SI" sz="1600" dirty="0"/>
              <a:t>S TAČKO MANE SI OČI.</a:t>
            </a:r>
            <a:endParaRPr lang="sl-SI" sz="1600" b="1" dirty="0"/>
          </a:p>
          <a:p>
            <a:pPr marL="0" indent="0">
              <a:buNone/>
            </a:pPr>
            <a:r>
              <a:rPr lang="sl-SI" sz="1600" dirty="0"/>
              <a:t>                                                                                                                                      JAZ USPAVANKE IGRAM JI, </a:t>
            </a:r>
          </a:p>
          <a:p>
            <a:pPr marL="0" indent="0">
              <a:buNone/>
            </a:pPr>
            <a:r>
              <a:rPr lang="sl-SI" sz="1600" dirty="0"/>
              <a:t>	                                                                                                                             ZRAVEN MUCA POJE MI. </a:t>
            </a:r>
            <a:r>
              <a:rPr lang="sl-SI" sz="1600" b="1" i="1" dirty="0"/>
              <a:t>(refren)</a:t>
            </a:r>
            <a:endParaRPr lang="sl-SI" sz="1800" b="1" i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0A9F568-4F80-4375-B313-A067E29C5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972" y="750163"/>
            <a:ext cx="1707471" cy="2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43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D318F6-FCFC-47FD-8CB9-8B228C00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FF0000"/>
                </a:solidFill>
                <a:latin typeface="Bahnschrift" panose="020B0502040204020203" pitchFamily="34" charset="0"/>
              </a:rPr>
              <a:t>NAUČIMO SE NOVO PESEM: </a:t>
            </a:r>
            <a:br>
              <a:rPr lang="sl-SI" sz="3600" dirty="0">
                <a:solidFill>
                  <a:srgbClr val="FF0000"/>
                </a:solidFill>
                <a:latin typeface="Bahnschrift" panose="020B0502040204020203" pitchFamily="34" charset="0"/>
              </a:rPr>
            </a:br>
            <a:r>
              <a:rPr lang="sl-SI" sz="3600" dirty="0">
                <a:solidFill>
                  <a:srgbClr val="00B050"/>
                </a:solidFill>
                <a:latin typeface="Arial Nova Cond" panose="020B0506020202020204" pitchFamily="34" charset="0"/>
              </a:rPr>
              <a:t>NOV DAN – NOVA PRILOŽNOST (K. Gruber)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4B207EEE-55C3-4881-8A3A-BD8E75DD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Naj bo novo leto polno upanja, novih podvigov in dobre volje. Tudi pesem nam lahko pomaga pri tem. </a:t>
            </a:r>
            <a:r>
              <a:rPr lang="sl-SI" dirty="0">
                <a:sym typeface="Wingdings" panose="05000000000000000000" pitchFamily="2" charset="2"/>
              </a:rPr>
              <a:t> </a:t>
            </a:r>
            <a:r>
              <a:rPr lang="sl-SI" dirty="0"/>
              <a:t>Prisluhni posnetkom in se jo nauči.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>
                <a:sym typeface="Wingdings" panose="05000000000000000000" pitchFamily="2" charset="2"/>
              </a:rPr>
              <a:t>Posnetek – glas:</a:t>
            </a:r>
          </a:p>
          <a:p>
            <a:pPr marL="457200" indent="-457200">
              <a:buFont typeface="+mj-lt"/>
              <a:buAutoNum type="arabicPeriod"/>
            </a:pPr>
            <a:endParaRPr lang="sl-SI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dirty="0">
                <a:sym typeface="Wingdings" panose="05000000000000000000" pitchFamily="2" charset="2"/>
              </a:rPr>
              <a:t>Posnetek - melodija s klavirjem: </a:t>
            </a:r>
          </a:p>
          <a:p>
            <a:pPr marL="457200" indent="-457200">
              <a:buFont typeface="+mj-lt"/>
              <a:buAutoNum type="arabicPeriod"/>
            </a:pPr>
            <a:endParaRPr lang="sl-SI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dirty="0">
                <a:sym typeface="Wingdings" panose="05000000000000000000" pitchFamily="2" charset="2"/>
              </a:rPr>
              <a:t>Posnetek klavirske spremljave 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	(zapoj ob spremljavi): </a:t>
            </a:r>
          </a:p>
        </p:txBody>
      </p:sp>
      <p:pic>
        <p:nvPicPr>
          <p:cNvPr id="4" name="Nov dan_glas">
            <a:hlinkClick r:id="" action="ppaction://media"/>
            <a:extLst>
              <a:ext uri="{FF2B5EF4-FFF2-40B4-BE49-F238E27FC236}">
                <a16:creationId xmlns:a16="http://schemas.microsoft.com/office/drawing/2014/main" xmlns="" id="{CAE858DF-0711-42EA-93A7-6705DEBFBB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07314" y="3200512"/>
            <a:ext cx="487363" cy="487363"/>
          </a:xfrm>
          <a:prstGeom prst="rect">
            <a:avLst/>
          </a:prstGeom>
        </p:spPr>
      </p:pic>
      <p:pic>
        <p:nvPicPr>
          <p:cNvPr id="5" name="Nov dan_klavir">
            <a:hlinkClick r:id="" action="ppaction://media"/>
            <a:extLst>
              <a:ext uri="{FF2B5EF4-FFF2-40B4-BE49-F238E27FC236}">
                <a16:creationId xmlns:a16="http://schemas.microsoft.com/office/drawing/2014/main" xmlns="" id="{2A2CA979-DD21-4A9F-8903-5D1F77094C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27357" y="4052283"/>
            <a:ext cx="487363" cy="487363"/>
          </a:xfrm>
          <a:prstGeom prst="rect">
            <a:avLst/>
          </a:prstGeom>
        </p:spPr>
      </p:pic>
      <p:pic>
        <p:nvPicPr>
          <p:cNvPr id="6" name="Nov dan_klavirska spremljava">
            <a:hlinkClick r:id="" action="ppaction://media"/>
            <a:extLst>
              <a:ext uri="{FF2B5EF4-FFF2-40B4-BE49-F238E27FC236}">
                <a16:creationId xmlns:a16="http://schemas.microsoft.com/office/drawing/2014/main" xmlns="" id="{847D8993-69A8-41D2-8CA0-DA0D931103D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4577" y="5261900"/>
            <a:ext cx="487363" cy="48736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DECC96F-70ED-48FA-B10B-8040B4AC40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198" t="32663" r="30316" b="25771"/>
          <a:stretch/>
        </p:blipFill>
        <p:spPr>
          <a:xfrm>
            <a:off x="6177281" y="3185430"/>
            <a:ext cx="5215692" cy="289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2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1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2DE473-52C5-4FD6-887B-CA0C0BAE0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HVALA ZA VAŠO POZORNOST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83EF07E-5D3D-4AA6-9BEC-83634BA36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8206" y="3551068"/>
            <a:ext cx="6454149" cy="174002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3074" name="Picture 2" descr="TUDI NAJMLAJŠI NISMO PREMAJHNI">
            <a:extLst>
              <a:ext uri="{FF2B5EF4-FFF2-40B4-BE49-F238E27FC236}">
                <a16:creationId xmlns:a16="http://schemas.microsoft.com/office/drawing/2014/main" xmlns="" id="{9FE8AB04-4DF5-4592-8486-8E02F7639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851" y="3471337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1030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</TotalTime>
  <Words>287</Words>
  <Application>Microsoft Office PowerPoint</Application>
  <PresentationFormat>Po meri</PresentationFormat>
  <Paragraphs>44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Naravno</vt:lpstr>
      <vt:lpstr>OTROŠKI PEVSKI ZBOR 2</vt:lpstr>
      <vt:lpstr>OGREVANJE</vt:lpstr>
      <vt:lpstr>UPEVALNE VAJE</vt:lpstr>
      <vt:lpstr>PONOVI PESMI: Muca na klavir igra                      Zima, zima bela</vt:lpstr>
      <vt:lpstr>MUCA NA KLAVIR IGRA (besedilo: Vera Šolinc, glasba: I. Podpečan)</vt:lpstr>
      <vt:lpstr>NAUČIMO SE NOVO PESEM:  NOV DAN – NOVA PRILOŽNOST (K. Gruber)</vt:lpstr>
      <vt:lpstr>HVALA ZA VAŠO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OTROŠKI PEVSKI ZBOR</dc:title>
  <dc:creator>marje</dc:creator>
  <cp:lastModifiedBy>laptop</cp:lastModifiedBy>
  <cp:revision>156</cp:revision>
  <dcterms:created xsi:type="dcterms:W3CDTF">2020-11-15T16:06:32Z</dcterms:created>
  <dcterms:modified xsi:type="dcterms:W3CDTF">2021-01-03T22:27:41Z</dcterms:modified>
</cp:coreProperties>
</file>